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  <p:sldMasterId id="2147483753" r:id="rId5"/>
  </p:sldMasterIdLst>
  <p:notesMasterIdLst>
    <p:notesMasterId r:id="rId7"/>
  </p:notesMasterIdLst>
  <p:handoutMasterIdLst>
    <p:handoutMasterId r:id="rId8"/>
  </p:handoutMasterIdLst>
  <p:sldIdLst>
    <p:sldId id="2147473110" r:id="rId6"/>
  </p:sldIdLst>
  <p:sldSz cx="12192000" cy="6858000"/>
  <p:notesSz cx="6858000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ck POISSON" initials="FP" lastIdx="35" clrIdx="0">
    <p:extLst>
      <p:ext uri="{19B8F6BF-5375-455C-9EA6-DF929625EA0E}">
        <p15:presenceInfo xmlns:p15="http://schemas.microsoft.com/office/powerpoint/2012/main" userId="S::franck.poisson@heppner.fr::3e927925-b2db-4819-943d-6b1cfad4445e" providerId="AD"/>
      </p:ext>
    </p:extLst>
  </p:cmAuthor>
  <p:cmAuthor id="2" name="mathilde mauleon" initials="mm" lastIdx="3" clrIdx="1">
    <p:extLst>
      <p:ext uri="{19B8F6BF-5375-455C-9EA6-DF929625EA0E}">
        <p15:presenceInfo xmlns:p15="http://schemas.microsoft.com/office/powerpoint/2012/main" userId="aa03ef7b7b5e5777" providerId="Windows Live"/>
      </p:ext>
    </p:extLst>
  </p:cmAuthor>
  <p:cmAuthor id="3" name="Maëlys Godeau" initials="MG" lastIdx="32" clrIdx="2">
    <p:extLst>
      <p:ext uri="{19B8F6BF-5375-455C-9EA6-DF929625EA0E}">
        <p15:presenceInfo xmlns:p15="http://schemas.microsoft.com/office/powerpoint/2012/main" userId="S::mgodeau@agencenova.com::00cfc14a-34e8-4c71-a6f2-324782afa3b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A79"/>
    <a:srgbClr val="C6C7F8"/>
    <a:srgbClr val="6365EC"/>
    <a:srgbClr val="9EA0F3"/>
    <a:srgbClr val="9E9FF3"/>
    <a:srgbClr val="8EC92B"/>
    <a:srgbClr val="FF0000"/>
    <a:srgbClr val="CC3399"/>
    <a:srgbClr val="00CC99"/>
    <a:srgbClr val="CCFFFF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Style léger 2 - Accentuation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A488322-F2BA-4B5B-9748-0D474271808F}" styleName="Style moyen 3 - Accentuation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86B0C4EE-6D65-47F5-B8A6-39A8ED04772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62B5666-A441-497A-B7C6-E794758756B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0AB132-CFEB-405A-869A-E4788B5134F2}" type="datetimeFigureOut">
              <a:rPr lang="fr-FR" smtClean="0"/>
              <a:t>23/07/2025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B243F8D-D219-48FF-843E-5D5C1C2D43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8D7EB43-3CC7-47E3-9232-58674290C8F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5F1636-EFE9-4EB0-B6C7-35A2294B4286}" type="slidenum">
              <a:rPr lang="fr-FR" smtClean="0"/>
              <a:t>‹Nº›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7075779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21236"/>
            <a:ext cx="2971800" cy="25558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800">
                <a:solidFill>
                  <a:srgbClr val="003A7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121236"/>
            <a:ext cx="2971800" cy="25558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800">
                <a:solidFill>
                  <a:srgbClr val="003A7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9869778C-369A-3E4F-BE7C-45F77B9901D8}" type="datetimeFigureOut">
              <a:rPr lang="en-GB" smtClean="0"/>
              <a:pPr/>
              <a:t>23/07/2025</a:t>
            </a:fld>
            <a:endParaRPr lang="en-GB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52438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777194"/>
            <a:ext cx="548640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549820"/>
            <a:ext cx="2971800" cy="2555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rgbClr val="003A7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9549820"/>
            <a:ext cx="2971800" cy="2555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rgbClr val="003A7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C9903F2B-F98A-0840-B471-0282F5804760}" type="slidenum">
              <a:rPr lang="en-GB" smtClean="0"/>
              <a:pPr/>
              <a:t>‹Nº›</a:t>
            </a:fld>
            <a:endParaRPr lang="en-GB" dirty="0"/>
          </a:p>
        </p:txBody>
      </p:sp>
      <p:pic>
        <p:nvPicPr>
          <p:cNvPr id="10" name="Graphique 9">
            <a:extLst>
              <a:ext uri="{FF2B5EF4-FFF2-40B4-BE49-F238E27FC236}">
                <a16:creationId xmlns:a16="http://schemas.microsoft.com/office/drawing/2014/main" id="{3562ED7B-5061-4948-8F0D-D1D554C7B2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078893" y="9530052"/>
            <a:ext cx="700217" cy="295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28382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b="1" kern="1200">
        <a:solidFill>
          <a:srgbClr val="003A79"/>
        </a:solidFill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defRPr>
    </a:lvl1pPr>
    <a:lvl2pPr marL="182563" indent="-182563" algn="l" defTabSz="914400" rtl="0" eaLnBrk="1" latinLnBrk="0" hangingPunct="1">
      <a:buClr>
        <a:srgbClr val="75BC1F"/>
      </a:buClr>
      <a:buFont typeface="Arial" panose="020B0604020202020204" pitchFamily="34" charset="0"/>
      <a:buChar char="•"/>
      <a:tabLst/>
      <a:defRPr sz="1200" kern="1200">
        <a:solidFill>
          <a:srgbClr val="003A79"/>
        </a:solidFill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defRPr>
    </a:lvl2pPr>
    <a:lvl3pPr marL="365125" indent="-169863" algn="l" defTabSz="914400" rtl="0" eaLnBrk="1" latinLnBrk="0" hangingPunct="1">
      <a:buClr>
        <a:srgbClr val="75BC1F"/>
      </a:buClr>
      <a:buFont typeface="Arial" panose="020B0604020202020204" pitchFamily="34" charset="0"/>
      <a:buChar char="•"/>
      <a:tabLst/>
      <a:defRPr sz="1100" kern="1200">
        <a:solidFill>
          <a:srgbClr val="003A79"/>
        </a:solidFill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defRPr>
    </a:lvl3pPr>
    <a:lvl4pPr marL="536575" indent="-158750" algn="l" defTabSz="914400" rtl="0" eaLnBrk="1" latinLnBrk="0" hangingPunct="1">
      <a:buClr>
        <a:srgbClr val="75BC1F"/>
      </a:buClr>
      <a:buFont typeface="Arial" panose="020B0604020202020204" pitchFamily="34" charset="0"/>
      <a:buChar char="•"/>
      <a:tabLst/>
      <a:defRPr sz="1050" kern="1200">
        <a:solidFill>
          <a:srgbClr val="003A79"/>
        </a:solidFill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defRPr>
    </a:lvl4pPr>
    <a:lvl5pPr marL="719138" indent="-158750" algn="l" defTabSz="914400" rtl="0" eaLnBrk="1" latinLnBrk="0" hangingPunct="1">
      <a:buClr>
        <a:srgbClr val="75BC1F"/>
      </a:buClr>
      <a:buFont typeface="Arial" panose="020B0604020202020204" pitchFamily="34" charset="0"/>
      <a:buChar char="•"/>
      <a:tabLst/>
      <a:defRPr sz="1000" kern="1200">
        <a:solidFill>
          <a:srgbClr val="003A79"/>
        </a:solidFill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1. Texte - Tout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773AC7E-CE38-49DF-BEB0-7A5E8D2B980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CEF2D74-68F5-4C35-AD1A-5EBD8CB889A1}" type="slidenum">
              <a:rPr lang="fr-FR" smtClean="0"/>
              <a:t>‹Nº›</a:t>
            </a:fld>
            <a:endParaRPr lang="fr-FR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BE02BCC-75B7-F04A-B986-679D56B227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6759" y="271536"/>
            <a:ext cx="9515475" cy="6660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F092A03-5EDB-DD46-BEB9-7D90C592847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46760" y="1737360"/>
            <a:ext cx="10698480" cy="449839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665082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3. Texte - Grand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8">
            <a:extLst>
              <a:ext uri="{FF2B5EF4-FFF2-40B4-BE49-F238E27FC236}">
                <a16:creationId xmlns:a16="http://schemas.microsoft.com/office/drawing/2014/main" id="{CDF62659-F565-464B-8421-55F76B46913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500813" y="0"/>
            <a:ext cx="5691187" cy="6858000"/>
          </a:xfrm>
        </p:spPr>
        <p:txBody>
          <a:bodyPr/>
          <a:lstStyle/>
          <a:p>
            <a:r>
              <a:rPr lang="fr-FR" dirty="0"/>
              <a:t>Cliquez sur l'icône pour ajouter une image</a:t>
            </a:r>
            <a:endParaRPr lang="en-GB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773AC7E-CE38-49DF-BEB0-7A5E8D2B980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CEF2D74-68F5-4C35-AD1A-5EBD8CB889A1}" type="slidenum">
              <a:rPr lang="fr-FR" smtClean="0"/>
              <a:t>‹Nº›</a:t>
            </a:fld>
            <a:endParaRPr lang="fr-FR" dirty="0"/>
          </a:p>
        </p:txBody>
      </p:sp>
      <p:pic>
        <p:nvPicPr>
          <p:cNvPr id="8" name="Image 4">
            <a:extLst>
              <a:ext uri="{FF2B5EF4-FFF2-40B4-BE49-F238E27FC236}">
                <a16:creationId xmlns:a16="http://schemas.microsoft.com/office/drawing/2014/main" id="{47D68D58-FFA9-4749-AFCB-FE47C4160AD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427441" y="313021"/>
            <a:ext cx="1449600" cy="562785"/>
          </a:xfrm>
          <a:prstGeom prst="rect">
            <a:avLst/>
          </a:prstGeom>
        </p:spPr>
      </p:pic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F092A03-5EDB-DD46-BEB9-7D90C592847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46759" y="1737360"/>
            <a:ext cx="5236597" cy="449839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22554D11-E2D2-1843-8D6A-16EBBCF10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6759" y="273115"/>
            <a:ext cx="5236595" cy="6660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041320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4. Texte - Bandeau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8">
            <a:extLst>
              <a:ext uri="{FF2B5EF4-FFF2-40B4-BE49-F238E27FC236}">
                <a16:creationId xmlns:a16="http://schemas.microsoft.com/office/drawing/2014/main" id="{CDF62659-F565-464B-8421-55F76B46913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809703" y="0"/>
            <a:ext cx="3382297" cy="6858000"/>
          </a:xfrm>
        </p:spPr>
        <p:txBody>
          <a:bodyPr/>
          <a:lstStyle/>
          <a:p>
            <a:r>
              <a:rPr lang="fr-FR" dirty="0"/>
              <a:t>Cliquez sur l'icône pour ajouter une image</a:t>
            </a:r>
            <a:endParaRPr lang="en-GB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773AC7E-CE38-49DF-BEB0-7A5E8D2B980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CEF2D74-68F5-4C35-AD1A-5EBD8CB889A1}" type="slidenum">
              <a:rPr lang="fr-FR" smtClean="0"/>
              <a:t>‹Nº›</a:t>
            </a:fld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F092A03-5EDB-DD46-BEB9-7D90C592847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46760" y="1737360"/>
            <a:ext cx="7542471" cy="449839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pic>
        <p:nvPicPr>
          <p:cNvPr id="8" name="Image 4">
            <a:extLst>
              <a:ext uri="{FF2B5EF4-FFF2-40B4-BE49-F238E27FC236}">
                <a16:creationId xmlns:a16="http://schemas.microsoft.com/office/drawing/2014/main" id="{47D68D58-FFA9-4749-AFCB-FE47C4160AD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427441" y="313021"/>
            <a:ext cx="1449600" cy="562785"/>
          </a:xfrm>
          <a:prstGeom prst="rect">
            <a:avLst/>
          </a:prstGeom>
        </p:spPr>
      </p:pic>
      <p:sp>
        <p:nvSpPr>
          <p:cNvPr id="9" name="Titre 1">
            <a:extLst>
              <a:ext uri="{FF2B5EF4-FFF2-40B4-BE49-F238E27FC236}">
                <a16:creationId xmlns:a16="http://schemas.microsoft.com/office/drawing/2014/main" id="{EF043143-3B04-6346-8C74-E1FFF2410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6760" y="271536"/>
            <a:ext cx="7542471" cy="6660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05205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5. 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3">
            <a:extLst>
              <a:ext uri="{FF2B5EF4-FFF2-40B4-BE49-F238E27FC236}">
                <a16:creationId xmlns:a16="http://schemas.microsoft.com/office/drawing/2014/main" id="{C798DB4C-1674-EA4C-8355-B77694D49826}"/>
              </a:ext>
            </a:extLst>
          </p:cNvPr>
          <p:cNvSpPr/>
          <p:nvPr userDrawn="1"/>
        </p:nvSpPr>
        <p:spPr>
          <a:xfrm rot="16200000" flipH="1">
            <a:off x="2955698" y="2691750"/>
            <a:ext cx="6878153" cy="1494652"/>
          </a:xfrm>
          <a:custGeom>
            <a:avLst/>
            <a:gdLst>
              <a:gd name="connsiteX0" fmla="*/ 0 w 5170288"/>
              <a:gd name="connsiteY0" fmla="*/ 915306 h 1120989"/>
              <a:gd name="connsiteX1" fmla="*/ 0 w 5170288"/>
              <a:gd name="connsiteY1" fmla="*/ 1120989 h 1120989"/>
              <a:gd name="connsiteX2" fmla="*/ 5170288 w 5170288"/>
              <a:gd name="connsiteY2" fmla="*/ 205683 h 1120989"/>
              <a:gd name="connsiteX3" fmla="*/ 5170288 w 5170288"/>
              <a:gd name="connsiteY3" fmla="*/ 0 h 1120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70288" h="1120989">
                <a:moveTo>
                  <a:pt x="0" y="915306"/>
                </a:moveTo>
                <a:lnTo>
                  <a:pt x="0" y="1120989"/>
                </a:lnTo>
                <a:lnTo>
                  <a:pt x="5170288" y="205683"/>
                </a:lnTo>
                <a:lnTo>
                  <a:pt x="5170288" y="0"/>
                </a:lnTo>
                <a:close/>
              </a:path>
            </a:pathLst>
          </a:custGeom>
          <a:solidFill>
            <a:srgbClr val="8EC92B"/>
          </a:solidFill>
          <a:ln w="25400" cap="flat" cmpd="sng" algn="ctr">
            <a:noFill/>
            <a:prstDash val="solid"/>
          </a:ln>
          <a:effectLst/>
        </p:spPr>
        <p:txBody>
          <a:bodyPr wrap="square" rtlCol="0" anchor="ctr">
            <a:noAutofit/>
          </a:bodyPr>
          <a:lstStyle/>
          <a:p>
            <a:pPr marL="0" marR="0" lvl="0" indent="0" algn="ct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 "/>
              <a:ea typeface="+mn-ea"/>
              <a:cs typeface="+mn-cs"/>
            </a:endParaRPr>
          </a:p>
        </p:txBody>
      </p:sp>
      <p:sp>
        <p:nvSpPr>
          <p:cNvPr id="6" name="Freeform: Shape 48">
            <a:extLst>
              <a:ext uri="{FF2B5EF4-FFF2-40B4-BE49-F238E27FC236}">
                <a16:creationId xmlns:a16="http://schemas.microsoft.com/office/drawing/2014/main" id="{A89123AC-3D06-5940-A6DA-74ADE2B67AD5}"/>
              </a:ext>
            </a:extLst>
          </p:cNvPr>
          <p:cNvSpPr/>
          <p:nvPr userDrawn="1"/>
        </p:nvSpPr>
        <p:spPr>
          <a:xfrm rot="5400000">
            <a:off x="-240551" y="3101747"/>
            <a:ext cx="1135609" cy="654507"/>
          </a:xfrm>
          <a:custGeom>
            <a:avLst/>
            <a:gdLst>
              <a:gd name="connsiteX0" fmla="*/ 0 w 851707"/>
              <a:gd name="connsiteY0" fmla="*/ 490880 h 490880"/>
              <a:gd name="connsiteX1" fmla="*/ 0 w 851707"/>
              <a:gd name="connsiteY1" fmla="*/ 253221 h 490880"/>
              <a:gd name="connsiteX2" fmla="*/ 851707 w 851707"/>
              <a:gd name="connsiteY2" fmla="*/ 0 h 490880"/>
              <a:gd name="connsiteX3" fmla="*/ 851707 w 851707"/>
              <a:gd name="connsiteY3" fmla="*/ 490880 h 490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51707" h="490880">
                <a:moveTo>
                  <a:pt x="0" y="490880"/>
                </a:moveTo>
                <a:lnTo>
                  <a:pt x="0" y="253221"/>
                </a:lnTo>
                <a:lnTo>
                  <a:pt x="851707" y="0"/>
                </a:lnTo>
                <a:lnTo>
                  <a:pt x="851707" y="490880"/>
                </a:lnTo>
                <a:close/>
              </a:path>
            </a:pathLst>
          </a:custGeom>
          <a:solidFill>
            <a:srgbClr val="8EC92B"/>
          </a:solidFill>
          <a:ln w="25400" cap="flat" cmpd="sng" algn="ctr">
            <a:noFill/>
            <a:prstDash val="solid"/>
          </a:ln>
          <a:effectLst/>
        </p:spPr>
        <p:txBody>
          <a:bodyPr wrap="square" rtlCol="0" anchor="ctr">
            <a:noAutofit/>
          </a:bodyPr>
          <a:lstStyle/>
          <a:p>
            <a:pPr marL="0" marR="0" lvl="0" indent="0" algn="ct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 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E36B9FB-938B-BE4F-98D9-E60A49616A63}"/>
              </a:ext>
            </a:extLst>
          </p:cNvPr>
          <p:cNvSpPr/>
          <p:nvPr userDrawn="1"/>
        </p:nvSpPr>
        <p:spPr>
          <a:xfrm>
            <a:off x="0" y="83128"/>
            <a:ext cx="1710047" cy="15556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781A80E7-359C-144E-ABEE-E721EAD70DE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925270" y="0"/>
            <a:ext cx="6266731" cy="6858000"/>
          </a:xfrm>
          <a:custGeom>
            <a:avLst/>
            <a:gdLst>
              <a:gd name="connsiteX0" fmla="*/ 998140 w 6266731"/>
              <a:gd name="connsiteY0" fmla="*/ 0 h 6858000"/>
              <a:gd name="connsiteX1" fmla="*/ 6266731 w 6266731"/>
              <a:gd name="connsiteY1" fmla="*/ 0 h 6858000"/>
              <a:gd name="connsiteX2" fmla="*/ 6266731 w 6266731"/>
              <a:gd name="connsiteY2" fmla="*/ 6858000 h 6858000"/>
              <a:gd name="connsiteX3" fmla="*/ 0 w 6266731"/>
              <a:gd name="connsiteY3" fmla="*/ 6858000 h 6858000"/>
              <a:gd name="connsiteX4" fmla="*/ 1216831 w 6266731"/>
              <a:gd name="connsiteY4" fmla="*/ 2 h 6858000"/>
              <a:gd name="connsiteX5" fmla="*/ 998139 w 6266731"/>
              <a:gd name="connsiteY5" fmla="*/ 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266731" h="6858000">
                <a:moveTo>
                  <a:pt x="998140" y="0"/>
                </a:moveTo>
                <a:lnTo>
                  <a:pt x="6266731" y="0"/>
                </a:lnTo>
                <a:lnTo>
                  <a:pt x="6266731" y="6858000"/>
                </a:lnTo>
                <a:lnTo>
                  <a:pt x="0" y="6858000"/>
                </a:lnTo>
                <a:lnTo>
                  <a:pt x="1216831" y="2"/>
                </a:lnTo>
                <a:lnTo>
                  <a:pt x="998139" y="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 dirty="0"/>
              <a:t>Cliquez sur l'icône pour ajouter une image</a:t>
            </a:r>
            <a:endParaRPr lang="en-GB" dirty="0"/>
          </a:p>
        </p:txBody>
      </p:sp>
      <p:sp>
        <p:nvSpPr>
          <p:cNvPr id="10" name="Titre 6">
            <a:extLst>
              <a:ext uri="{FF2B5EF4-FFF2-40B4-BE49-F238E27FC236}">
                <a16:creationId xmlns:a16="http://schemas.microsoft.com/office/drawing/2014/main" id="{3C52AE15-E986-D94A-941F-D0ADBA9B3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6760" y="2685595"/>
            <a:ext cx="5250279" cy="1115460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C6D6B3FF-9CCC-E648-8C3F-7D21E9C9F56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46760" y="3816847"/>
            <a:ext cx="5240337" cy="313696"/>
          </a:xfrm>
        </p:spPr>
        <p:txBody>
          <a:bodyPr/>
          <a:lstStyle>
            <a:lvl1pPr>
              <a:defRPr cap="all" baseline="0"/>
            </a:lvl1pPr>
          </a:lstStyle>
          <a:p>
            <a:pPr lvl="0"/>
            <a:r>
              <a:rPr lang="fr-FR"/>
              <a:t>Sous-titre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404693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6. Intercal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pour une image  12">
            <a:extLst>
              <a:ext uri="{FF2B5EF4-FFF2-40B4-BE49-F238E27FC236}">
                <a16:creationId xmlns:a16="http://schemas.microsoft.com/office/drawing/2014/main" id="{0ED241EF-D8FE-C746-9631-19771449CC9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852863" y="0"/>
            <a:ext cx="8339137" cy="6858000"/>
          </a:xfrm>
          <a:custGeom>
            <a:avLst/>
            <a:gdLst>
              <a:gd name="connsiteX0" fmla="*/ 0 w 8339137"/>
              <a:gd name="connsiteY0" fmla="*/ 0 h 6858000"/>
              <a:gd name="connsiteX1" fmla="*/ 8339137 w 8339137"/>
              <a:gd name="connsiteY1" fmla="*/ 0 h 6858000"/>
              <a:gd name="connsiteX2" fmla="*/ 8339137 w 8339137"/>
              <a:gd name="connsiteY2" fmla="*/ 6858000 h 6858000"/>
              <a:gd name="connsiteX3" fmla="*/ 2588584 w 8339137"/>
              <a:gd name="connsiteY3" fmla="*/ 6858000 h 6858000"/>
              <a:gd name="connsiteX4" fmla="*/ 1755463 w 8339137"/>
              <a:gd name="connsiteY4" fmla="*/ 1 h 6858000"/>
              <a:gd name="connsiteX5" fmla="*/ 0 w 8339137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339137" h="6858000">
                <a:moveTo>
                  <a:pt x="0" y="0"/>
                </a:moveTo>
                <a:lnTo>
                  <a:pt x="8339137" y="0"/>
                </a:lnTo>
                <a:lnTo>
                  <a:pt x="8339137" y="6858000"/>
                </a:lnTo>
                <a:lnTo>
                  <a:pt x="2588584" y="6858000"/>
                </a:lnTo>
                <a:lnTo>
                  <a:pt x="1755463" y="1"/>
                </a:lnTo>
                <a:lnTo>
                  <a:pt x="0" y="1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 dirty="0"/>
              <a:t>Cliquez sur l'icône pour ajouter une image</a:t>
            </a:r>
            <a:endParaRPr lang="en-GB" dirty="0"/>
          </a:p>
        </p:txBody>
      </p:sp>
      <p:sp>
        <p:nvSpPr>
          <p:cNvPr id="10" name="Forme libre 9">
            <a:extLst>
              <a:ext uri="{FF2B5EF4-FFF2-40B4-BE49-F238E27FC236}">
                <a16:creationId xmlns:a16="http://schemas.microsoft.com/office/drawing/2014/main" id="{80005FCC-C7A9-D64F-B9B9-BFF7524C6192}"/>
              </a:ext>
            </a:extLst>
          </p:cNvPr>
          <p:cNvSpPr/>
          <p:nvPr userDrawn="1"/>
        </p:nvSpPr>
        <p:spPr>
          <a:xfrm rot="5400000">
            <a:off x="-208281" y="208275"/>
            <a:ext cx="6858002" cy="6441453"/>
          </a:xfrm>
          <a:custGeom>
            <a:avLst/>
            <a:gdLst>
              <a:gd name="connsiteX0" fmla="*/ 0 w 6858002"/>
              <a:gd name="connsiteY0" fmla="*/ 6441453 h 6441453"/>
              <a:gd name="connsiteX1" fmla="*/ 0 w 6858002"/>
              <a:gd name="connsiteY1" fmla="*/ 3108969 h 6441453"/>
              <a:gd name="connsiteX2" fmla="*/ 2 w 6858002"/>
              <a:gd name="connsiteY2" fmla="*/ 3108969 h 6441453"/>
              <a:gd name="connsiteX3" fmla="*/ 2 w 6858002"/>
              <a:gd name="connsiteY3" fmla="*/ 833121 h 6441453"/>
              <a:gd name="connsiteX4" fmla="*/ 6858002 w 6858002"/>
              <a:gd name="connsiteY4" fmla="*/ 0 h 6441453"/>
              <a:gd name="connsiteX5" fmla="*/ 6858002 w 6858002"/>
              <a:gd name="connsiteY5" fmla="*/ 4165605 h 6441453"/>
              <a:gd name="connsiteX6" fmla="*/ 6858000 w 6858002"/>
              <a:gd name="connsiteY6" fmla="*/ 4165605 h 6441453"/>
              <a:gd name="connsiteX7" fmla="*/ 6858000 w 6858002"/>
              <a:gd name="connsiteY7" fmla="*/ 6441453 h 64414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858002" h="6441453">
                <a:moveTo>
                  <a:pt x="0" y="6441453"/>
                </a:moveTo>
                <a:lnTo>
                  <a:pt x="0" y="3108969"/>
                </a:lnTo>
                <a:lnTo>
                  <a:pt x="2" y="3108969"/>
                </a:lnTo>
                <a:lnTo>
                  <a:pt x="2" y="833121"/>
                </a:lnTo>
                <a:lnTo>
                  <a:pt x="6858002" y="0"/>
                </a:lnTo>
                <a:lnTo>
                  <a:pt x="6858002" y="4165605"/>
                </a:lnTo>
                <a:lnTo>
                  <a:pt x="6858000" y="4165605"/>
                </a:lnTo>
                <a:lnTo>
                  <a:pt x="6858000" y="6441453"/>
                </a:lnTo>
                <a:close/>
              </a:path>
            </a:pathLst>
          </a:custGeom>
          <a:solidFill>
            <a:srgbClr val="8EC92B"/>
          </a:solidFill>
          <a:ln w="25400" cap="flat" cmpd="sng" algn="ctr">
            <a:noFill/>
            <a:prstDash val="solid"/>
          </a:ln>
          <a:effectLst/>
        </p:spPr>
        <p:txBody>
          <a:bodyPr wrap="square" rtlCol="0" anchor="ctr">
            <a:noAutofit/>
          </a:bodyPr>
          <a:lstStyle/>
          <a:p>
            <a:pPr marL="0" marR="0" lvl="0" indent="0" algn="ctr" defTabSz="121914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 Condensed" panose="020B0506020202050204" pitchFamily="34" charset="0"/>
              <a:ea typeface="+mn-ea"/>
              <a:cs typeface="+mn-cs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6885893-83E2-4682-B664-3BFC3D130B0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CEF2D74-68F5-4C35-AD1A-5EBD8CB889A1}" type="slidenum">
              <a:rPr lang="fr-FR" smtClean="0"/>
              <a:pPr/>
              <a:t>‹Nº›</a:t>
            </a:fld>
            <a:endParaRPr lang="fr-FR" dirty="0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FAA27FE6-F1AE-1440-B0B0-CC1E4BB50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6760" y="3095236"/>
            <a:ext cx="4394866" cy="667528"/>
          </a:xfrm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pic>
        <p:nvPicPr>
          <p:cNvPr id="2" name="Image 1" descr="Une image contenant Graphique, graphisme, Police, cercle&#10;&#10;Description générée automatiquement">
            <a:extLst>
              <a:ext uri="{FF2B5EF4-FFF2-40B4-BE49-F238E27FC236}">
                <a16:creationId xmlns:a16="http://schemas.microsoft.com/office/drawing/2014/main" id="{A6BF2865-3C34-6223-3FA6-76086333ED5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25831" y="250098"/>
            <a:ext cx="1237799" cy="650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39753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8. Clô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94CD06D6-9CD8-1449-90E1-0C6732864BC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73875"/>
          </a:xfrm>
        </p:spPr>
        <p:txBody>
          <a:bodyPr/>
          <a:lstStyle/>
          <a:p>
            <a:r>
              <a:rPr lang="fr-FR" dirty="0"/>
              <a:t>Cliquez sur l'icône pour ajouter une image</a:t>
            </a:r>
            <a:endParaRPr lang="en-GB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6885893-83E2-4682-B664-3BFC3D130B0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CEF2D74-68F5-4C35-AD1A-5EBD8CB889A1}" type="slidenum">
              <a:rPr lang="fr-FR" smtClean="0"/>
              <a:pPr/>
              <a:t>‹Nº›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4224112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2. Texte - Petit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6885893-83E2-4682-B664-3BFC3D130B0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CEF2D74-68F5-4C35-AD1A-5EBD8CB889A1}" type="slidenum">
              <a:rPr lang="fr-FR" smtClean="0"/>
              <a:t>‹Nº›</a:t>
            </a:fld>
            <a:endParaRPr lang="fr-FR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7CE1EFF-28CC-854E-B873-E4AA362BD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9" name="Espace réservé pour une image  6">
            <a:extLst>
              <a:ext uri="{FF2B5EF4-FFF2-40B4-BE49-F238E27FC236}">
                <a16:creationId xmlns:a16="http://schemas.microsoft.com/office/drawing/2014/main" id="{78E5BBA6-A3FC-8442-802A-1D39E5A2B53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459788" y="1133475"/>
            <a:ext cx="3421062" cy="5102276"/>
          </a:xfrm>
        </p:spPr>
        <p:txBody>
          <a:bodyPr/>
          <a:lstStyle/>
          <a:p>
            <a:r>
              <a:rPr lang="fr-FR" dirty="0"/>
              <a:t>Cliquez sur l'icône pour ajouter une image</a:t>
            </a:r>
            <a:endParaRPr lang="en-GB" dirty="0"/>
          </a:p>
        </p:txBody>
      </p:sp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904905D2-CA81-4C7B-8717-C77D3260EE9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46759" y="1737360"/>
            <a:ext cx="7195572" cy="449839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037890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3. Texte - Grand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8">
            <a:extLst>
              <a:ext uri="{FF2B5EF4-FFF2-40B4-BE49-F238E27FC236}">
                <a16:creationId xmlns:a16="http://schemas.microsoft.com/office/drawing/2014/main" id="{CDF62659-F565-464B-8421-55F76B46913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500813" y="0"/>
            <a:ext cx="5691187" cy="6858000"/>
          </a:xfrm>
        </p:spPr>
        <p:txBody>
          <a:bodyPr/>
          <a:lstStyle/>
          <a:p>
            <a:r>
              <a:rPr lang="fr-FR" dirty="0"/>
              <a:t>Cliquez sur l'icône pour ajouter une image</a:t>
            </a:r>
            <a:endParaRPr lang="en-GB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773AC7E-CE38-49DF-BEB0-7A5E8D2B980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CEF2D74-68F5-4C35-AD1A-5EBD8CB889A1}" type="slidenum">
              <a:rPr lang="fr-FR" smtClean="0"/>
              <a:t>‹Nº›</a:t>
            </a:fld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F092A03-5EDB-DD46-BEB9-7D90C592847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46759" y="1737360"/>
            <a:ext cx="5236597" cy="449839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22554D11-E2D2-1843-8D6A-16EBBCF10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6759" y="273115"/>
            <a:ext cx="5236595" cy="6660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pic>
        <p:nvPicPr>
          <p:cNvPr id="2" name="Image 1" descr="Une image contenant Graphique, graphisme, Police, cercle&#10;&#10;Description générée automatiquement">
            <a:extLst>
              <a:ext uri="{FF2B5EF4-FFF2-40B4-BE49-F238E27FC236}">
                <a16:creationId xmlns:a16="http://schemas.microsoft.com/office/drawing/2014/main" id="{B800C123-0AA9-2BA3-35FB-CC90EE2C9EB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25831" y="250098"/>
            <a:ext cx="1237799" cy="650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9545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4. Texte - Bandeau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8">
            <a:extLst>
              <a:ext uri="{FF2B5EF4-FFF2-40B4-BE49-F238E27FC236}">
                <a16:creationId xmlns:a16="http://schemas.microsoft.com/office/drawing/2014/main" id="{CDF62659-F565-464B-8421-55F76B46913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809703" y="0"/>
            <a:ext cx="3382297" cy="6858000"/>
          </a:xfrm>
        </p:spPr>
        <p:txBody>
          <a:bodyPr/>
          <a:lstStyle/>
          <a:p>
            <a:r>
              <a:rPr lang="fr-FR" dirty="0"/>
              <a:t>Cliquez sur l'icône pour ajouter une image</a:t>
            </a:r>
            <a:endParaRPr lang="en-GB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773AC7E-CE38-49DF-BEB0-7A5E8D2B980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CEF2D74-68F5-4C35-AD1A-5EBD8CB889A1}" type="slidenum">
              <a:rPr lang="fr-FR" smtClean="0"/>
              <a:t>‹Nº›</a:t>
            </a:fld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F092A03-5EDB-DD46-BEB9-7D90C592847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46760" y="1737360"/>
            <a:ext cx="7542471" cy="449839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EF043143-3B04-6346-8C74-E1FFF2410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6760" y="271536"/>
            <a:ext cx="7542471" cy="6660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pic>
        <p:nvPicPr>
          <p:cNvPr id="2" name="Image 1" descr="Une image contenant Graphique, graphisme, Police, cercle&#10;&#10;Description générée automatiquement">
            <a:extLst>
              <a:ext uri="{FF2B5EF4-FFF2-40B4-BE49-F238E27FC236}">
                <a16:creationId xmlns:a16="http://schemas.microsoft.com/office/drawing/2014/main" id="{296134FD-9A59-06C2-EFDD-37140C52B5E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25831" y="250098"/>
            <a:ext cx="1237799" cy="650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64346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5. 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3">
            <a:extLst>
              <a:ext uri="{FF2B5EF4-FFF2-40B4-BE49-F238E27FC236}">
                <a16:creationId xmlns:a16="http://schemas.microsoft.com/office/drawing/2014/main" id="{C798DB4C-1674-EA4C-8355-B77694D49826}"/>
              </a:ext>
            </a:extLst>
          </p:cNvPr>
          <p:cNvSpPr/>
          <p:nvPr userDrawn="1"/>
        </p:nvSpPr>
        <p:spPr>
          <a:xfrm rot="16200000" flipH="1">
            <a:off x="2955698" y="2691750"/>
            <a:ext cx="6878153" cy="1494652"/>
          </a:xfrm>
          <a:custGeom>
            <a:avLst/>
            <a:gdLst>
              <a:gd name="connsiteX0" fmla="*/ 0 w 5170288"/>
              <a:gd name="connsiteY0" fmla="*/ 915306 h 1120989"/>
              <a:gd name="connsiteX1" fmla="*/ 0 w 5170288"/>
              <a:gd name="connsiteY1" fmla="*/ 1120989 h 1120989"/>
              <a:gd name="connsiteX2" fmla="*/ 5170288 w 5170288"/>
              <a:gd name="connsiteY2" fmla="*/ 205683 h 1120989"/>
              <a:gd name="connsiteX3" fmla="*/ 5170288 w 5170288"/>
              <a:gd name="connsiteY3" fmla="*/ 0 h 1120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70288" h="1120989">
                <a:moveTo>
                  <a:pt x="0" y="915306"/>
                </a:moveTo>
                <a:lnTo>
                  <a:pt x="0" y="1120989"/>
                </a:lnTo>
                <a:lnTo>
                  <a:pt x="5170288" y="205683"/>
                </a:lnTo>
                <a:lnTo>
                  <a:pt x="5170288" y="0"/>
                </a:lnTo>
                <a:close/>
              </a:path>
            </a:pathLst>
          </a:custGeom>
          <a:solidFill>
            <a:srgbClr val="8EC92B"/>
          </a:solidFill>
          <a:ln w="25400" cap="flat" cmpd="sng" algn="ctr">
            <a:noFill/>
            <a:prstDash val="solid"/>
          </a:ln>
          <a:effectLst/>
        </p:spPr>
        <p:txBody>
          <a:bodyPr wrap="square" rtlCol="0" anchor="ctr">
            <a:noAutofit/>
          </a:bodyPr>
          <a:lstStyle/>
          <a:p>
            <a:pPr marL="0" marR="0" lvl="0" indent="0" algn="ct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 "/>
              <a:ea typeface="+mn-ea"/>
              <a:cs typeface="+mn-cs"/>
            </a:endParaRPr>
          </a:p>
        </p:txBody>
      </p:sp>
      <p:sp>
        <p:nvSpPr>
          <p:cNvPr id="6" name="Freeform: Shape 48">
            <a:extLst>
              <a:ext uri="{FF2B5EF4-FFF2-40B4-BE49-F238E27FC236}">
                <a16:creationId xmlns:a16="http://schemas.microsoft.com/office/drawing/2014/main" id="{A89123AC-3D06-5940-A6DA-74ADE2B67AD5}"/>
              </a:ext>
            </a:extLst>
          </p:cNvPr>
          <p:cNvSpPr/>
          <p:nvPr userDrawn="1"/>
        </p:nvSpPr>
        <p:spPr>
          <a:xfrm rot="5400000">
            <a:off x="-240551" y="3101747"/>
            <a:ext cx="1135609" cy="654507"/>
          </a:xfrm>
          <a:custGeom>
            <a:avLst/>
            <a:gdLst>
              <a:gd name="connsiteX0" fmla="*/ 0 w 851707"/>
              <a:gd name="connsiteY0" fmla="*/ 490880 h 490880"/>
              <a:gd name="connsiteX1" fmla="*/ 0 w 851707"/>
              <a:gd name="connsiteY1" fmla="*/ 253221 h 490880"/>
              <a:gd name="connsiteX2" fmla="*/ 851707 w 851707"/>
              <a:gd name="connsiteY2" fmla="*/ 0 h 490880"/>
              <a:gd name="connsiteX3" fmla="*/ 851707 w 851707"/>
              <a:gd name="connsiteY3" fmla="*/ 490880 h 490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51707" h="490880">
                <a:moveTo>
                  <a:pt x="0" y="490880"/>
                </a:moveTo>
                <a:lnTo>
                  <a:pt x="0" y="253221"/>
                </a:lnTo>
                <a:lnTo>
                  <a:pt x="851707" y="0"/>
                </a:lnTo>
                <a:lnTo>
                  <a:pt x="851707" y="490880"/>
                </a:lnTo>
                <a:close/>
              </a:path>
            </a:pathLst>
          </a:custGeom>
          <a:solidFill>
            <a:srgbClr val="8EC92B"/>
          </a:solidFill>
          <a:ln w="25400" cap="flat" cmpd="sng" algn="ctr">
            <a:noFill/>
            <a:prstDash val="solid"/>
          </a:ln>
          <a:effectLst/>
        </p:spPr>
        <p:txBody>
          <a:bodyPr wrap="square" rtlCol="0" anchor="ctr">
            <a:noAutofit/>
          </a:bodyPr>
          <a:lstStyle/>
          <a:p>
            <a:pPr marL="0" marR="0" lvl="0" indent="0" algn="ct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 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E36B9FB-938B-BE4F-98D9-E60A49616A63}"/>
              </a:ext>
            </a:extLst>
          </p:cNvPr>
          <p:cNvSpPr/>
          <p:nvPr userDrawn="1"/>
        </p:nvSpPr>
        <p:spPr>
          <a:xfrm>
            <a:off x="0" y="83128"/>
            <a:ext cx="1710047" cy="15556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781A80E7-359C-144E-ABEE-E721EAD70DE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925270" y="0"/>
            <a:ext cx="6266731" cy="6858000"/>
          </a:xfrm>
          <a:custGeom>
            <a:avLst/>
            <a:gdLst>
              <a:gd name="connsiteX0" fmla="*/ 998140 w 6266731"/>
              <a:gd name="connsiteY0" fmla="*/ 0 h 6858000"/>
              <a:gd name="connsiteX1" fmla="*/ 6266731 w 6266731"/>
              <a:gd name="connsiteY1" fmla="*/ 0 h 6858000"/>
              <a:gd name="connsiteX2" fmla="*/ 6266731 w 6266731"/>
              <a:gd name="connsiteY2" fmla="*/ 6858000 h 6858000"/>
              <a:gd name="connsiteX3" fmla="*/ 0 w 6266731"/>
              <a:gd name="connsiteY3" fmla="*/ 6858000 h 6858000"/>
              <a:gd name="connsiteX4" fmla="*/ 1216831 w 6266731"/>
              <a:gd name="connsiteY4" fmla="*/ 2 h 6858000"/>
              <a:gd name="connsiteX5" fmla="*/ 998139 w 6266731"/>
              <a:gd name="connsiteY5" fmla="*/ 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266731" h="6858000">
                <a:moveTo>
                  <a:pt x="998140" y="0"/>
                </a:moveTo>
                <a:lnTo>
                  <a:pt x="6266731" y="0"/>
                </a:lnTo>
                <a:lnTo>
                  <a:pt x="6266731" y="6858000"/>
                </a:lnTo>
                <a:lnTo>
                  <a:pt x="0" y="6858000"/>
                </a:lnTo>
                <a:lnTo>
                  <a:pt x="1216831" y="2"/>
                </a:lnTo>
                <a:lnTo>
                  <a:pt x="998139" y="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 dirty="0"/>
              <a:t>Cliquez sur l'icône pour ajouter une image</a:t>
            </a:r>
            <a:endParaRPr lang="en-GB" dirty="0"/>
          </a:p>
        </p:txBody>
      </p:sp>
      <p:sp>
        <p:nvSpPr>
          <p:cNvPr id="10" name="Titre 6">
            <a:extLst>
              <a:ext uri="{FF2B5EF4-FFF2-40B4-BE49-F238E27FC236}">
                <a16:creationId xmlns:a16="http://schemas.microsoft.com/office/drawing/2014/main" id="{3C52AE15-E986-D94A-941F-D0ADBA9B3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6760" y="2685595"/>
            <a:ext cx="5250279" cy="1115460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C6D6B3FF-9CCC-E648-8C3F-7D21E9C9F56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46760" y="3816847"/>
            <a:ext cx="5240337" cy="313696"/>
          </a:xfrm>
        </p:spPr>
        <p:txBody>
          <a:bodyPr/>
          <a:lstStyle>
            <a:lvl1pPr>
              <a:defRPr cap="all" baseline="0"/>
            </a:lvl1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pic>
        <p:nvPicPr>
          <p:cNvPr id="3" name="Image 2" descr="Une image contenant Graphique, graphisme, Police, cercle&#10;&#10;Description générée automatiquement">
            <a:extLst>
              <a:ext uri="{FF2B5EF4-FFF2-40B4-BE49-F238E27FC236}">
                <a16:creationId xmlns:a16="http://schemas.microsoft.com/office/drawing/2014/main" id="{2B8E9C90-731D-CD7F-B055-926C6414D39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25831" y="250098"/>
            <a:ext cx="1237799" cy="650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68144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6. Intercal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pour une image  12">
            <a:extLst>
              <a:ext uri="{FF2B5EF4-FFF2-40B4-BE49-F238E27FC236}">
                <a16:creationId xmlns:a16="http://schemas.microsoft.com/office/drawing/2014/main" id="{0ED241EF-D8FE-C746-9631-19771449CC9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852863" y="0"/>
            <a:ext cx="8339137" cy="6858000"/>
          </a:xfrm>
          <a:custGeom>
            <a:avLst/>
            <a:gdLst>
              <a:gd name="connsiteX0" fmla="*/ 0 w 8339137"/>
              <a:gd name="connsiteY0" fmla="*/ 0 h 6858000"/>
              <a:gd name="connsiteX1" fmla="*/ 8339137 w 8339137"/>
              <a:gd name="connsiteY1" fmla="*/ 0 h 6858000"/>
              <a:gd name="connsiteX2" fmla="*/ 8339137 w 8339137"/>
              <a:gd name="connsiteY2" fmla="*/ 6858000 h 6858000"/>
              <a:gd name="connsiteX3" fmla="*/ 2588584 w 8339137"/>
              <a:gd name="connsiteY3" fmla="*/ 6858000 h 6858000"/>
              <a:gd name="connsiteX4" fmla="*/ 1755463 w 8339137"/>
              <a:gd name="connsiteY4" fmla="*/ 1 h 6858000"/>
              <a:gd name="connsiteX5" fmla="*/ 0 w 8339137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339137" h="6858000">
                <a:moveTo>
                  <a:pt x="0" y="0"/>
                </a:moveTo>
                <a:lnTo>
                  <a:pt x="8339137" y="0"/>
                </a:lnTo>
                <a:lnTo>
                  <a:pt x="8339137" y="6858000"/>
                </a:lnTo>
                <a:lnTo>
                  <a:pt x="2588584" y="6858000"/>
                </a:lnTo>
                <a:lnTo>
                  <a:pt x="1755463" y="1"/>
                </a:lnTo>
                <a:lnTo>
                  <a:pt x="0" y="1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 dirty="0"/>
              <a:t>Cliquez sur l'icône pour ajouter une image</a:t>
            </a:r>
            <a:endParaRPr lang="en-GB" dirty="0"/>
          </a:p>
        </p:txBody>
      </p:sp>
      <p:sp>
        <p:nvSpPr>
          <p:cNvPr id="10" name="Forme libre 9">
            <a:extLst>
              <a:ext uri="{FF2B5EF4-FFF2-40B4-BE49-F238E27FC236}">
                <a16:creationId xmlns:a16="http://schemas.microsoft.com/office/drawing/2014/main" id="{80005FCC-C7A9-D64F-B9B9-BFF7524C6192}"/>
              </a:ext>
            </a:extLst>
          </p:cNvPr>
          <p:cNvSpPr/>
          <p:nvPr userDrawn="1"/>
        </p:nvSpPr>
        <p:spPr>
          <a:xfrm rot="5400000">
            <a:off x="-208281" y="208275"/>
            <a:ext cx="6858002" cy="6441453"/>
          </a:xfrm>
          <a:custGeom>
            <a:avLst/>
            <a:gdLst>
              <a:gd name="connsiteX0" fmla="*/ 0 w 6858002"/>
              <a:gd name="connsiteY0" fmla="*/ 6441453 h 6441453"/>
              <a:gd name="connsiteX1" fmla="*/ 0 w 6858002"/>
              <a:gd name="connsiteY1" fmla="*/ 3108969 h 6441453"/>
              <a:gd name="connsiteX2" fmla="*/ 2 w 6858002"/>
              <a:gd name="connsiteY2" fmla="*/ 3108969 h 6441453"/>
              <a:gd name="connsiteX3" fmla="*/ 2 w 6858002"/>
              <a:gd name="connsiteY3" fmla="*/ 833121 h 6441453"/>
              <a:gd name="connsiteX4" fmla="*/ 6858002 w 6858002"/>
              <a:gd name="connsiteY4" fmla="*/ 0 h 6441453"/>
              <a:gd name="connsiteX5" fmla="*/ 6858002 w 6858002"/>
              <a:gd name="connsiteY5" fmla="*/ 4165605 h 6441453"/>
              <a:gd name="connsiteX6" fmla="*/ 6858000 w 6858002"/>
              <a:gd name="connsiteY6" fmla="*/ 4165605 h 6441453"/>
              <a:gd name="connsiteX7" fmla="*/ 6858000 w 6858002"/>
              <a:gd name="connsiteY7" fmla="*/ 6441453 h 64414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858002" h="6441453">
                <a:moveTo>
                  <a:pt x="0" y="6441453"/>
                </a:moveTo>
                <a:lnTo>
                  <a:pt x="0" y="3108969"/>
                </a:lnTo>
                <a:lnTo>
                  <a:pt x="2" y="3108969"/>
                </a:lnTo>
                <a:lnTo>
                  <a:pt x="2" y="833121"/>
                </a:lnTo>
                <a:lnTo>
                  <a:pt x="6858002" y="0"/>
                </a:lnTo>
                <a:lnTo>
                  <a:pt x="6858002" y="4165605"/>
                </a:lnTo>
                <a:lnTo>
                  <a:pt x="6858000" y="4165605"/>
                </a:lnTo>
                <a:lnTo>
                  <a:pt x="6858000" y="6441453"/>
                </a:lnTo>
                <a:close/>
              </a:path>
            </a:pathLst>
          </a:custGeom>
          <a:solidFill>
            <a:srgbClr val="8EC92B"/>
          </a:solidFill>
          <a:ln w="25400" cap="flat" cmpd="sng" algn="ctr">
            <a:noFill/>
            <a:prstDash val="solid"/>
          </a:ln>
          <a:effectLst/>
        </p:spPr>
        <p:txBody>
          <a:bodyPr wrap="square" rtlCol="0" anchor="ctr">
            <a:noAutofit/>
          </a:bodyPr>
          <a:lstStyle/>
          <a:p>
            <a:pPr marL="0" marR="0" lvl="0" indent="0" algn="ctr" defTabSz="121914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 Condensed" panose="020B0506020202050204" pitchFamily="34" charset="0"/>
              <a:ea typeface="+mn-ea"/>
              <a:cs typeface="+mn-cs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6885893-83E2-4682-B664-3BFC3D130B0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CEF2D74-68F5-4C35-AD1A-5EBD8CB889A1}" type="slidenum">
              <a:rPr lang="fr-FR" smtClean="0"/>
              <a:pPr/>
              <a:t>‹Nº›</a:t>
            </a:fld>
            <a:endParaRPr lang="fr-FR" dirty="0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FAA27FE6-F1AE-1440-B0B0-CC1E4BB50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6760" y="3095236"/>
            <a:ext cx="4394866" cy="667528"/>
          </a:xfrm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pic>
        <p:nvPicPr>
          <p:cNvPr id="2" name="Image 1" descr="Une image contenant Graphique, graphisme, Police, cercle&#10;&#10;Description générée automatiquement">
            <a:extLst>
              <a:ext uri="{FF2B5EF4-FFF2-40B4-BE49-F238E27FC236}">
                <a16:creationId xmlns:a16="http://schemas.microsoft.com/office/drawing/2014/main" id="{BC048135-9368-453D-6F83-9C822B4C786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25831" y="250098"/>
            <a:ext cx="1237799" cy="650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7891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8. Clô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94CD06D6-9CD8-1449-90E1-0C6732864BC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73875"/>
          </a:xfrm>
        </p:spPr>
        <p:txBody>
          <a:bodyPr/>
          <a:lstStyle/>
          <a:p>
            <a:r>
              <a:rPr lang="fr-FR" dirty="0"/>
              <a:t>Cliquez sur l'icône pour ajouter une image</a:t>
            </a:r>
            <a:endParaRPr lang="en-GB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6885893-83E2-4682-B664-3BFC3D130B0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CEF2D74-68F5-4C35-AD1A-5EBD8CB889A1}" type="slidenum">
              <a:rPr lang="fr-FR" smtClean="0"/>
              <a:pPr/>
              <a:t>‹Nº›</a:t>
            </a:fld>
            <a:endParaRPr lang="fr-FR" dirty="0"/>
          </a:p>
        </p:txBody>
      </p:sp>
      <p:pic>
        <p:nvPicPr>
          <p:cNvPr id="2" name="Image 1" descr="Une image contenant Graphique, graphisme, Police, cercle&#10;&#10;Description générée automatiquement">
            <a:extLst>
              <a:ext uri="{FF2B5EF4-FFF2-40B4-BE49-F238E27FC236}">
                <a16:creationId xmlns:a16="http://schemas.microsoft.com/office/drawing/2014/main" id="{6CA349E6-086F-1DFB-3544-35C5A33EA46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25831" y="250098"/>
            <a:ext cx="1237799" cy="650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25863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1. Texte - Tout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773AC7E-CE38-49DF-BEB0-7A5E8D2B980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CEF2D74-68F5-4C35-AD1A-5EBD8CB889A1}" type="slidenum">
              <a:rPr lang="fr-FR" smtClean="0"/>
              <a:t>‹Nº›</a:t>
            </a:fld>
            <a:endParaRPr lang="fr-FR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BE02BCC-75B7-F04A-B986-679D56B227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6759" y="271536"/>
            <a:ext cx="9515475" cy="6660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F092A03-5EDB-DD46-BEB9-7D90C592847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46760" y="1737360"/>
            <a:ext cx="10698480" cy="449839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874848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2. Texte - Petit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6885893-83E2-4682-B664-3BFC3D130B0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CEF2D74-68F5-4C35-AD1A-5EBD8CB889A1}" type="slidenum">
              <a:rPr lang="fr-FR" smtClean="0"/>
              <a:t>‹Nº›</a:t>
            </a:fld>
            <a:endParaRPr lang="fr-FR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7CE1EFF-28CC-854E-B873-E4AA362BD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9" name="Espace réservé pour une image  6">
            <a:extLst>
              <a:ext uri="{FF2B5EF4-FFF2-40B4-BE49-F238E27FC236}">
                <a16:creationId xmlns:a16="http://schemas.microsoft.com/office/drawing/2014/main" id="{78E5BBA6-A3FC-8442-802A-1D39E5A2B53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459788" y="1133475"/>
            <a:ext cx="3421062" cy="5102276"/>
          </a:xfrm>
        </p:spPr>
        <p:txBody>
          <a:bodyPr/>
          <a:lstStyle/>
          <a:p>
            <a:r>
              <a:rPr lang="fr-FR" dirty="0"/>
              <a:t>Cliquez sur l'icône pour ajouter une image</a:t>
            </a:r>
            <a:endParaRPr lang="en-GB" dirty="0"/>
          </a:p>
        </p:txBody>
      </p:sp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904905D2-CA81-4C7B-8717-C77D3260EE9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46759" y="1737360"/>
            <a:ext cx="7195572" cy="449839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659928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345C9F7-A58A-40A9-84E3-B9AB9DF918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55761" y="6506187"/>
            <a:ext cx="2743200" cy="1873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ECEF2D74-68F5-4C35-AD1A-5EBD8CB889A1}" type="slidenum">
              <a:rPr lang="fr-FR" smtClean="0"/>
              <a:pPr/>
              <a:t>‹Nº›</a:t>
            </a:fld>
            <a:endParaRPr lang="fr-FR" dirty="0"/>
          </a:p>
        </p:txBody>
      </p:sp>
      <p:sp>
        <p:nvSpPr>
          <p:cNvPr id="4" name="Organigramme : Entrée manuelle 6">
            <a:extLst>
              <a:ext uri="{FF2B5EF4-FFF2-40B4-BE49-F238E27FC236}">
                <a16:creationId xmlns:a16="http://schemas.microsoft.com/office/drawing/2014/main" id="{579192F2-537B-9642-BCFA-812CBA3F9D18}"/>
              </a:ext>
            </a:extLst>
          </p:cNvPr>
          <p:cNvSpPr/>
          <p:nvPr userDrawn="1"/>
        </p:nvSpPr>
        <p:spPr>
          <a:xfrm rot="5400000">
            <a:off x="-18804" y="279454"/>
            <a:ext cx="667527" cy="629919"/>
          </a:xfrm>
          <a:prstGeom prst="flowChartManualInput">
            <a:avLst/>
          </a:prstGeom>
          <a:solidFill>
            <a:srgbClr val="8EC92B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1914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 Condensed" panose="020B0506020202050204" pitchFamily="34" charset="0"/>
              <a:ea typeface="+mn-ea"/>
              <a:cs typeface="+mn-cs"/>
            </a:endParaRPr>
          </a:p>
        </p:txBody>
      </p:sp>
      <p:sp>
        <p:nvSpPr>
          <p:cNvPr id="3" name="Espace réservé du titre 2">
            <a:extLst>
              <a:ext uri="{FF2B5EF4-FFF2-40B4-BE49-F238E27FC236}">
                <a16:creationId xmlns:a16="http://schemas.microsoft.com/office/drawing/2014/main" id="{26EB8F68-51B1-6647-85C6-4FB8E1DA2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6760" y="271536"/>
            <a:ext cx="9489770" cy="6675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590E4D2F-31F5-0A46-8FA5-70CEBF780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46759" y="1737360"/>
            <a:ext cx="10698481" cy="44396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pic>
        <p:nvPicPr>
          <p:cNvPr id="2" name="Image 1" descr="Une image contenant Graphique, graphisme, Police, cercle&#10;&#10;Description générée automatiquement">
            <a:extLst>
              <a:ext uri="{FF2B5EF4-FFF2-40B4-BE49-F238E27FC236}">
                <a16:creationId xmlns:a16="http://schemas.microsoft.com/office/drawing/2014/main" id="{65D42C18-43A4-ED5D-B773-69A15F3BE942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10525831" y="250098"/>
            <a:ext cx="1237799" cy="650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613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04" r:id="rId2"/>
    <p:sldLayoutId id="2147483717" r:id="rId3"/>
    <p:sldLayoutId id="2147483752" r:id="rId4"/>
    <p:sldLayoutId id="2147483702" r:id="rId5"/>
    <p:sldLayoutId id="2147483712" r:id="rId6"/>
    <p:sldLayoutId id="2147483721" r:id="rId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0" lang="en-GB" sz="2400" b="1" i="0" u="none" strike="noStrike" kern="1200" cap="all" spc="0" normalizeH="0" baseline="0">
          <a:ln>
            <a:noFill/>
          </a:ln>
          <a:solidFill>
            <a:schemeClr val="tx2"/>
          </a:solidFill>
          <a:effectLst/>
          <a:uLnTx/>
          <a:uFillTx/>
          <a:latin typeface="Verdana "/>
          <a:ea typeface="Verdana" pitchFamily="34" charset="0"/>
          <a:cs typeface="Verdana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None/>
        <a:defRPr sz="1600" b="1" kern="1200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223838" indent="-223838" algn="l" defTabSz="914400" rtl="0" eaLnBrk="1" latinLnBrk="0" hangingPunct="1">
        <a:lnSpc>
          <a:spcPct val="90000"/>
        </a:lnSpc>
        <a:spcBef>
          <a:spcPts val="900"/>
        </a:spcBef>
        <a:buClr>
          <a:schemeClr val="bg2"/>
        </a:buClr>
        <a:buFont typeface="Arial" panose="020B0604020202020204" pitchFamily="34" charset="0"/>
        <a:buChar char="•"/>
        <a:tabLst/>
        <a:defRPr sz="1400" kern="1200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447675" indent="-223838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anose="020B0604020202020204" pitchFamily="34" charset="0"/>
        <a:buChar char="•"/>
        <a:tabLst/>
        <a:defRPr sz="1200" kern="1200">
          <a:solidFill>
            <a:schemeClr val="tx1">
              <a:lumMod val="75000"/>
              <a:lumOff val="2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715963" indent="-254000" algn="l" defTabSz="914400" rtl="0" eaLnBrk="1" latinLnBrk="0" hangingPunct="1">
        <a:lnSpc>
          <a:spcPct val="90000"/>
        </a:lnSpc>
        <a:spcBef>
          <a:spcPts val="600"/>
        </a:spcBef>
        <a:buClr>
          <a:schemeClr val="bg2"/>
        </a:buClr>
        <a:buFont typeface="Arial" panose="020B0604020202020204" pitchFamily="34" charset="0"/>
        <a:buChar char="•"/>
        <a:tabLst/>
        <a:defRPr sz="1100" kern="1200">
          <a:solidFill>
            <a:schemeClr val="tx1">
              <a:lumMod val="65000"/>
              <a:lumOff val="3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939800" indent="-207963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anose="020B0604020202020204" pitchFamily="34" charset="0"/>
        <a:buChar char="•"/>
        <a:tabLst/>
        <a:defRPr sz="1100" kern="1200">
          <a:solidFill>
            <a:schemeClr val="tx1">
              <a:lumMod val="50000"/>
              <a:lumOff val="50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345C9F7-A58A-40A9-84E3-B9AB9DF918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55761" y="6506187"/>
            <a:ext cx="2743200" cy="1873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ECEF2D74-68F5-4C35-AD1A-5EBD8CB889A1}" type="slidenum">
              <a:rPr lang="fr-FR" smtClean="0"/>
              <a:pPr/>
              <a:t>‹Nº›</a:t>
            </a:fld>
            <a:endParaRPr lang="fr-FR" dirty="0"/>
          </a:p>
        </p:txBody>
      </p:sp>
      <p:sp>
        <p:nvSpPr>
          <p:cNvPr id="4" name="Organigramme : Entrée manuelle 6">
            <a:extLst>
              <a:ext uri="{FF2B5EF4-FFF2-40B4-BE49-F238E27FC236}">
                <a16:creationId xmlns:a16="http://schemas.microsoft.com/office/drawing/2014/main" id="{579192F2-537B-9642-BCFA-812CBA3F9D18}"/>
              </a:ext>
            </a:extLst>
          </p:cNvPr>
          <p:cNvSpPr/>
          <p:nvPr userDrawn="1"/>
        </p:nvSpPr>
        <p:spPr>
          <a:xfrm rot="5400000">
            <a:off x="-18804" y="279454"/>
            <a:ext cx="667527" cy="629919"/>
          </a:xfrm>
          <a:prstGeom prst="flowChartManualInput">
            <a:avLst/>
          </a:prstGeom>
          <a:solidFill>
            <a:srgbClr val="8EC92B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1914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 Condensed" panose="020B0506020202050204" pitchFamily="34" charset="0"/>
              <a:ea typeface="+mn-ea"/>
              <a:cs typeface="+mn-cs"/>
            </a:endParaRPr>
          </a:p>
        </p:txBody>
      </p:sp>
      <p:sp>
        <p:nvSpPr>
          <p:cNvPr id="3" name="Espace réservé du titre 2">
            <a:extLst>
              <a:ext uri="{FF2B5EF4-FFF2-40B4-BE49-F238E27FC236}">
                <a16:creationId xmlns:a16="http://schemas.microsoft.com/office/drawing/2014/main" id="{26EB8F68-51B1-6647-85C6-4FB8E1DA2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6760" y="271536"/>
            <a:ext cx="9489770" cy="6675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590E4D2F-31F5-0A46-8FA5-70CEBF780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46759" y="1737360"/>
            <a:ext cx="10698481" cy="44396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pic>
        <p:nvPicPr>
          <p:cNvPr id="2" name="Image 1" descr="Une image contenant Graphique, graphisme, Police, cercle&#10;&#10;Description générée automatiquement">
            <a:extLst>
              <a:ext uri="{FF2B5EF4-FFF2-40B4-BE49-F238E27FC236}">
                <a16:creationId xmlns:a16="http://schemas.microsoft.com/office/drawing/2014/main" id="{A147E5DA-4FEE-AE16-60EB-868BAED295ED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10525831" y="250098"/>
            <a:ext cx="1237799" cy="650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188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0" lang="en-GB" sz="2400" b="1" i="0" u="none" strike="noStrike" kern="1200" cap="all" spc="0" normalizeH="0" baseline="0">
          <a:ln>
            <a:noFill/>
          </a:ln>
          <a:solidFill>
            <a:schemeClr val="tx2"/>
          </a:solidFill>
          <a:effectLst/>
          <a:uLnTx/>
          <a:uFillTx/>
          <a:latin typeface="Verdana "/>
          <a:ea typeface="Verdana" pitchFamily="34" charset="0"/>
          <a:cs typeface="Verdana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None/>
        <a:defRPr sz="1600" b="1" kern="1200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223838" indent="-223838" algn="l" defTabSz="914400" rtl="0" eaLnBrk="1" latinLnBrk="0" hangingPunct="1">
        <a:lnSpc>
          <a:spcPct val="90000"/>
        </a:lnSpc>
        <a:spcBef>
          <a:spcPts val="900"/>
        </a:spcBef>
        <a:buClr>
          <a:schemeClr val="bg2"/>
        </a:buClr>
        <a:buFont typeface="Arial" panose="020B0604020202020204" pitchFamily="34" charset="0"/>
        <a:buChar char="•"/>
        <a:tabLst/>
        <a:defRPr sz="1400" kern="1200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447675" indent="-223838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anose="020B0604020202020204" pitchFamily="34" charset="0"/>
        <a:buChar char="•"/>
        <a:tabLst/>
        <a:defRPr sz="1200" kern="1200">
          <a:solidFill>
            <a:schemeClr val="tx1">
              <a:lumMod val="75000"/>
              <a:lumOff val="2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715963" indent="-254000" algn="l" defTabSz="914400" rtl="0" eaLnBrk="1" latinLnBrk="0" hangingPunct="1">
        <a:lnSpc>
          <a:spcPct val="90000"/>
        </a:lnSpc>
        <a:spcBef>
          <a:spcPts val="600"/>
        </a:spcBef>
        <a:buClr>
          <a:schemeClr val="bg2"/>
        </a:buClr>
        <a:buFont typeface="Arial" panose="020B0604020202020204" pitchFamily="34" charset="0"/>
        <a:buChar char="•"/>
        <a:tabLst/>
        <a:defRPr sz="1100" kern="1200">
          <a:solidFill>
            <a:schemeClr val="tx1">
              <a:lumMod val="65000"/>
              <a:lumOff val="3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939800" indent="-207963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anose="020B0604020202020204" pitchFamily="34" charset="0"/>
        <a:buChar char="•"/>
        <a:tabLst/>
        <a:defRPr sz="1100" kern="1200">
          <a:solidFill>
            <a:schemeClr val="tx1">
              <a:lumMod val="50000"/>
              <a:lumOff val="50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9F55C5-3AC2-49D9-A9FC-51DFC8489E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3421F67E-483A-DEF6-A6B8-52AF57EFDBD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CEF2D74-68F5-4C35-AD1A-5EBD8CB889A1}" type="slidenum">
              <a:rPr lang="fr-FR" smtClean="0"/>
              <a:t>1</a:t>
            </a:fld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F3E64F49-8883-C985-43D6-72F938343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6293" y="271536"/>
            <a:ext cx="9669101" cy="666000"/>
          </a:xfrm>
        </p:spPr>
        <p:txBody>
          <a:bodyPr/>
          <a:lstStyle/>
          <a:p>
            <a:r>
              <a:rPr lang="es-ES_tradnl" dirty="0"/>
              <a:t>                 SERVICIO AGOSTO Francia 2025</a:t>
            </a:r>
            <a:endParaRPr lang="fr-FR" dirty="0"/>
          </a:p>
        </p:txBody>
      </p:sp>
      <p:pic>
        <p:nvPicPr>
          <p:cNvPr id="197" name="Image 196" descr="Une image contenant carte&#10;&#10;Description générée automatiquement">
            <a:extLst>
              <a:ext uri="{FF2B5EF4-FFF2-40B4-BE49-F238E27FC236}">
                <a16:creationId xmlns:a16="http://schemas.microsoft.com/office/drawing/2014/main" id="{F12587F0-7DAB-65C4-B566-6281AA4371C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96285" y="1331233"/>
            <a:ext cx="5477347" cy="5060513"/>
          </a:xfrm>
          <a:prstGeom prst="rect">
            <a:avLst/>
          </a:prstGeom>
        </p:spPr>
      </p:pic>
      <p:sp>
        <p:nvSpPr>
          <p:cNvPr id="199" name="Rectangle 28">
            <a:extLst>
              <a:ext uri="{FF2B5EF4-FFF2-40B4-BE49-F238E27FC236}">
                <a16:creationId xmlns:a16="http://schemas.microsoft.com/office/drawing/2014/main" id="{9A20364A-5BE8-1480-71F3-D23A08B81BA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905891" y="3256014"/>
            <a:ext cx="77740" cy="77740"/>
          </a:xfrm>
          <a:prstGeom prst="rect">
            <a:avLst/>
          </a:prstGeom>
          <a:solidFill>
            <a:srgbClr val="003A79"/>
          </a:solidFill>
          <a:ln w="9525">
            <a:solidFill>
              <a:srgbClr val="003A79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685800"/>
            <a:endParaRPr lang="fr-FR" sz="2400" dirty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200" name="Rectangle 29">
            <a:extLst>
              <a:ext uri="{FF2B5EF4-FFF2-40B4-BE49-F238E27FC236}">
                <a16:creationId xmlns:a16="http://schemas.microsoft.com/office/drawing/2014/main" id="{5B50A4A4-030E-9E1E-8700-2BE7DFBBC2E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376523" y="2476956"/>
            <a:ext cx="77740" cy="77740"/>
          </a:xfrm>
          <a:prstGeom prst="rect">
            <a:avLst/>
          </a:prstGeom>
          <a:solidFill>
            <a:srgbClr val="003A79"/>
          </a:solidFill>
          <a:ln w="9525">
            <a:solidFill>
              <a:srgbClr val="003A79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</a:endParaRPr>
          </a:p>
        </p:txBody>
      </p:sp>
      <p:sp>
        <p:nvSpPr>
          <p:cNvPr id="201" name="Rectangle 30">
            <a:extLst>
              <a:ext uri="{FF2B5EF4-FFF2-40B4-BE49-F238E27FC236}">
                <a16:creationId xmlns:a16="http://schemas.microsoft.com/office/drawing/2014/main" id="{5E5FEBFD-0B2E-1479-244B-67187EA4F51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582717" y="2777955"/>
            <a:ext cx="77740" cy="77740"/>
          </a:xfrm>
          <a:prstGeom prst="rect">
            <a:avLst/>
          </a:prstGeom>
          <a:solidFill>
            <a:srgbClr val="003A79"/>
          </a:solidFill>
          <a:ln w="9525">
            <a:solidFill>
              <a:srgbClr val="003A79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</a:endParaRPr>
          </a:p>
        </p:txBody>
      </p:sp>
      <p:sp>
        <p:nvSpPr>
          <p:cNvPr id="203" name="Text Box 33">
            <a:extLst>
              <a:ext uri="{FF2B5EF4-FFF2-40B4-BE49-F238E27FC236}">
                <a16:creationId xmlns:a16="http://schemas.microsoft.com/office/drawing/2014/main" id="{6D1A5A85-FB19-B778-3370-5327D5BB386A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166539" y="1973651"/>
            <a:ext cx="60499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685800">
              <a:spcBef>
                <a:spcPct val="50000"/>
              </a:spcBef>
            </a:pPr>
            <a:r>
              <a:rPr lang="es-ES_tradnl" sz="800" dirty="0">
                <a:solidFill>
                  <a:prstClr val="black"/>
                </a:solidFill>
                <a:latin typeface="Verdana"/>
              </a:rPr>
              <a:t>Lille</a:t>
            </a:r>
            <a:endParaRPr lang="es-ES_tradnl" sz="2000" dirty="0">
              <a:solidFill>
                <a:prstClr val="black"/>
              </a:solidFill>
              <a:latin typeface="Verdana"/>
              <a:ea typeface="ヒラギノ角ゴ Pro W3" charset="-128"/>
            </a:endParaRPr>
          </a:p>
        </p:txBody>
      </p:sp>
      <p:sp>
        <p:nvSpPr>
          <p:cNvPr id="205" name="Rectangle 37">
            <a:extLst>
              <a:ext uri="{FF2B5EF4-FFF2-40B4-BE49-F238E27FC236}">
                <a16:creationId xmlns:a16="http://schemas.microsoft.com/office/drawing/2014/main" id="{DF589031-56CE-7FE1-8FEB-660EE423C80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540375" y="2972720"/>
            <a:ext cx="77740" cy="77740"/>
          </a:xfrm>
          <a:prstGeom prst="rect">
            <a:avLst/>
          </a:prstGeom>
          <a:solidFill>
            <a:srgbClr val="75BC1F"/>
          </a:solidFill>
          <a:ln w="9525">
            <a:solidFill>
              <a:srgbClr val="75BC1F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685800"/>
            <a:endParaRPr lang="fr-FR" sz="2400" dirty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206" name="Rectangle 39">
            <a:extLst>
              <a:ext uri="{FF2B5EF4-FFF2-40B4-BE49-F238E27FC236}">
                <a16:creationId xmlns:a16="http://schemas.microsoft.com/office/drawing/2014/main" id="{FCC3FEE7-7268-FA65-4C2F-93A71A75592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86022" y="2361594"/>
            <a:ext cx="77740" cy="77740"/>
          </a:xfrm>
          <a:prstGeom prst="rect">
            <a:avLst/>
          </a:prstGeom>
          <a:solidFill>
            <a:srgbClr val="003A79"/>
          </a:solidFill>
          <a:ln w="9525">
            <a:solidFill>
              <a:srgbClr val="003A79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</a:endParaRPr>
          </a:p>
        </p:txBody>
      </p:sp>
      <p:sp>
        <p:nvSpPr>
          <p:cNvPr id="208" name="Rectangle 41">
            <a:extLst>
              <a:ext uri="{FF2B5EF4-FFF2-40B4-BE49-F238E27FC236}">
                <a16:creationId xmlns:a16="http://schemas.microsoft.com/office/drawing/2014/main" id="{C2377CB4-BFEF-20E5-CD9D-C7A2298B57C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275938" y="2831074"/>
            <a:ext cx="77740" cy="77740"/>
          </a:xfrm>
          <a:prstGeom prst="rect">
            <a:avLst/>
          </a:prstGeom>
          <a:solidFill>
            <a:srgbClr val="003A79"/>
          </a:solidFill>
          <a:ln w="9525">
            <a:solidFill>
              <a:srgbClr val="003A79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</a:endParaRPr>
          </a:p>
        </p:txBody>
      </p:sp>
      <p:sp>
        <p:nvSpPr>
          <p:cNvPr id="210" name="Rectangle 43">
            <a:extLst>
              <a:ext uri="{FF2B5EF4-FFF2-40B4-BE49-F238E27FC236}">
                <a16:creationId xmlns:a16="http://schemas.microsoft.com/office/drawing/2014/main" id="{3E4EC67A-9652-4765-FA27-44AB069DEDD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595321" y="3114367"/>
            <a:ext cx="77740" cy="77740"/>
          </a:xfrm>
          <a:prstGeom prst="rect">
            <a:avLst/>
          </a:prstGeom>
          <a:solidFill>
            <a:srgbClr val="003A79"/>
          </a:solidFill>
          <a:ln w="9525">
            <a:solidFill>
              <a:srgbClr val="003A79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</a:endParaRPr>
          </a:p>
        </p:txBody>
      </p:sp>
      <p:sp>
        <p:nvSpPr>
          <p:cNvPr id="211" name="Rectangle 44">
            <a:extLst>
              <a:ext uri="{FF2B5EF4-FFF2-40B4-BE49-F238E27FC236}">
                <a16:creationId xmlns:a16="http://schemas.microsoft.com/office/drawing/2014/main" id="{BD21C735-B415-B49A-0562-38F52C3C526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973441" y="3326837"/>
            <a:ext cx="77740" cy="77740"/>
          </a:xfrm>
          <a:prstGeom prst="rect">
            <a:avLst/>
          </a:prstGeom>
          <a:solidFill>
            <a:srgbClr val="003A79"/>
          </a:solidFill>
          <a:ln w="9525">
            <a:solidFill>
              <a:srgbClr val="003A79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</a:endParaRPr>
          </a:p>
        </p:txBody>
      </p:sp>
      <p:sp>
        <p:nvSpPr>
          <p:cNvPr id="212" name="Rectangle 45">
            <a:extLst>
              <a:ext uri="{FF2B5EF4-FFF2-40B4-BE49-F238E27FC236}">
                <a16:creationId xmlns:a16="http://schemas.microsoft.com/office/drawing/2014/main" id="{DDC93298-845A-07F1-D983-8758B178714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27186" y="3539308"/>
            <a:ext cx="77740" cy="77740"/>
          </a:xfrm>
          <a:prstGeom prst="rect">
            <a:avLst/>
          </a:prstGeom>
          <a:solidFill>
            <a:srgbClr val="003A79"/>
          </a:solidFill>
          <a:ln w="9525">
            <a:solidFill>
              <a:srgbClr val="003A79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</a:endParaRPr>
          </a:p>
        </p:txBody>
      </p:sp>
      <p:sp>
        <p:nvSpPr>
          <p:cNvPr id="213" name="Rectangle 46">
            <a:extLst>
              <a:ext uri="{FF2B5EF4-FFF2-40B4-BE49-F238E27FC236}">
                <a16:creationId xmlns:a16="http://schemas.microsoft.com/office/drawing/2014/main" id="{AA340967-B5E4-3521-36CA-400BABF92C9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27186" y="3893425"/>
            <a:ext cx="77740" cy="77740"/>
          </a:xfrm>
          <a:prstGeom prst="rect">
            <a:avLst/>
          </a:prstGeom>
          <a:solidFill>
            <a:srgbClr val="003A79"/>
          </a:solidFill>
          <a:ln w="9525">
            <a:solidFill>
              <a:srgbClr val="003A79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</a:endParaRPr>
          </a:p>
        </p:txBody>
      </p:sp>
      <p:sp>
        <p:nvSpPr>
          <p:cNvPr id="214" name="Rectangle 47">
            <a:extLst>
              <a:ext uri="{FF2B5EF4-FFF2-40B4-BE49-F238E27FC236}">
                <a16:creationId xmlns:a16="http://schemas.microsoft.com/office/drawing/2014/main" id="{02E880B4-0A8B-FF02-FEFB-56A3A302A54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805306" y="4743307"/>
            <a:ext cx="77740" cy="77740"/>
          </a:xfrm>
          <a:prstGeom prst="rect">
            <a:avLst/>
          </a:prstGeom>
          <a:solidFill>
            <a:srgbClr val="003A79"/>
          </a:solidFill>
          <a:ln w="9525">
            <a:solidFill>
              <a:srgbClr val="003A79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685800"/>
            <a:endParaRPr lang="fr-FR" sz="2400" dirty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215" name="Rectangle 48">
            <a:extLst>
              <a:ext uri="{FF2B5EF4-FFF2-40B4-BE49-F238E27FC236}">
                <a16:creationId xmlns:a16="http://schemas.microsoft.com/office/drawing/2014/main" id="{5827CE31-B178-44DD-9C93-EF8B987E586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660483" y="5302978"/>
            <a:ext cx="77740" cy="77740"/>
          </a:xfrm>
          <a:prstGeom prst="rect">
            <a:avLst/>
          </a:prstGeom>
          <a:solidFill>
            <a:srgbClr val="003A79"/>
          </a:solidFill>
          <a:ln w="9525">
            <a:solidFill>
              <a:srgbClr val="003A79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685800"/>
            <a:endParaRPr lang="fr-FR" sz="2400" dirty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221" name="Rectangle 58">
            <a:extLst>
              <a:ext uri="{FF2B5EF4-FFF2-40B4-BE49-F238E27FC236}">
                <a16:creationId xmlns:a16="http://schemas.microsoft.com/office/drawing/2014/main" id="{42CAEA82-581C-F4C9-7CCC-AD32F62FE46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540375" y="4069490"/>
            <a:ext cx="77740" cy="77740"/>
          </a:xfrm>
          <a:prstGeom prst="rect">
            <a:avLst/>
          </a:prstGeom>
          <a:solidFill>
            <a:srgbClr val="003A79"/>
          </a:solidFill>
          <a:ln w="9525">
            <a:solidFill>
              <a:srgbClr val="003A79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685800"/>
            <a:endParaRPr lang="fr-FR" sz="2400" dirty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222" name="Rectangle 59">
            <a:extLst>
              <a:ext uri="{FF2B5EF4-FFF2-40B4-BE49-F238E27FC236}">
                <a16:creationId xmlns:a16="http://schemas.microsoft.com/office/drawing/2014/main" id="{A00CFA6F-8647-8A14-0458-E331456D7B4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438485" y="4601660"/>
            <a:ext cx="77740" cy="77740"/>
          </a:xfrm>
          <a:prstGeom prst="rect">
            <a:avLst/>
          </a:prstGeom>
          <a:solidFill>
            <a:srgbClr val="003A79"/>
          </a:solidFill>
          <a:ln w="9525">
            <a:solidFill>
              <a:srgbClr val="003A79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685800"/>
            <a:endParaRPr lang="fr-FR" sz="2400" dirty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223" name="Rectangle 60">
            <a:extLst>
              <a:ext uri="{FF2B5EF4-FFF2-40B4-BE49-F238E27FC236}">
                <a16:creationId xmlns:a16="http://schemas.microsoft.com/office/drawing/2014/main" id="{E56767E2-8688-FB5E-C7C4-48DB56511A7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073836" y="5335845"/>
            <a:ext cx="77740" cy="77740"/>
          </a:xfrm>
          <a:prstGeom prst="rect">
            <a:avLst/>
          </a:prstGeom>
          <a:solidFill>
            <a:srgbClr val="003A79"/>
          </a:solidFill>
          <a:ln w="9525">
            <a:solidFill>
              <a:srgbClr val="003A79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685800"/>
            <a:endParaRPr lang="fr-FR" sz="2400" dirty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225" name="Rectangle 62">
            <a:extLst>
              <a:ext uri="{FF2B5EF4-FFF2-40B4-BE49-F238E27FC236}">
                <a16:creationId xmlns:a16="http://schemas.microsoft.com/office/drawing/2014/main" id="{CE8384B3-6E00-609D-FCE9-258B33DBB88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546185" y="5768511"/>
            <a:ext cx="77740" cy="77740"/>
          </a:xfrm>
          <a:prstGeom prst="rect">
            <a:avLst/>
          </a:prstGeom>
          <a:solidFill>
            <a:srgbClr val="003A79"/>
          </a:solidFill>
          <a:ln w="9525">
            <a:solidFill>
              <a:srgbClr val="003A79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685800"/>
            <a:endParaRPr lang="fr-FR" sz="2400" dirty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228" name="Text Box 65">
            <a:extLst>
              <a:ext uri="{FF2B5EF4-FFF2-40B4-BE49-F238E27FC236}">
                <a16:creationId xmlns:a16="http://schemas.microsoft.com/office/drawing/2014/main" id="{E5DDBA45-AF90-BAB8-F941-BD2985EC0A08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7230373" y="4105726"/>
            <a:ext cx="702675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685800">
              <a:spcBef>
                <a:spcPct val="50000"/>
              </a:spcBef>
            </a:pPr>
            <a:r>
              <a:rPr lang="es-ES_tradnl" sz="800" dirty="0">
                <a:solidFill>
                  <a:prstClr val="black"/>
                </a:solidFill>
                <a:latin typeface="Verdana"/>
              </a:rPr>
              <a:t>Annecy</a:t>
            </a:r>
            <a:endParaRPr lang="es-ES_tradnl" sz="2000" dirty="0">
              <a:solidFill>
                <a:prstClr val="black"/>
              </a:solidFill>
              <a:latin typeface="Verdana"/>
              <a:ea typeface="ヒラギノ角ゴ Pro W3" charset="-128"/>
            </a:endParaRPr>
          </a:p>
        </p:txBody>
      </p:sp>
      <p:sp>
        <p:nvSpPr>
          <p:cNvPr id="229" name="Text Box 67">
            <a:extLst>
              <a:ext uri="{FF2B5EF4-FFF2-40B4-BE49-F238E27FC236}">
                <a16:creationId xmlns:a16="http://schemas.microsoft.com/office/drawing/2014/main" id="{17E911AA-243C-4F9D-7C29-829976006C0B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7111593" y="4652332"/>
            <a:ext cx="74036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685800">
              <a:spcBef>
                <a:spcPct val="50000"/>
              </a:spcBef>
            </a:pPr>
            <a:r>
              <a:rPr lang="es-ES_tradnl" sz="800" dirty="0">
                <a:solidFill>
                  <a:prstClr val="black"/>
                </a:solidFill>
                <a:latin typeface="Verdana"/>
              </a:rPr>
              <a:t>Grenoble</a:t>
            </a:r>
            <a:endParaRPr lang="es-ES_tradnl" sz="2000" dirty="0">
              <a:solidFill>
                <a:prstClr val="black"/>
              </a:solidFill>
              <a:latin typeface="Verdana"/>
              <a:ea typeface="ヒラギノ角ゴ Pro W3" charset="-128"/>
            </a:endParaRPr>
          </a:p>
        </p:txBody>
      </p:sp>
      <p:sp>
        <p:nvSpPr>
          <p:cNvPr id="231" name="Text Box 70">
            <a:extLst>
              <a:ext uri="{FF2B5EF4-FFF2-40B4-BE49-F238E27FC236}">
                <a16:creationId xmlns:a16="http://schemas.microsoft.com/office/drawing/2014/main" id="{3FD63338-D7B5-22A8-D9D6-827CD712FD8C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844367" y="5322941"/>
            <a:ext cx="89779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685800">
              <a:spcBef>
                <a:spcPct val="50000"/>
              </a:spcBef>
            </a:pPr>
            <a:r>
              <a:rPr lang="es-ES_tradnl" sz="800" dirty="0">
                <a:solidFill>
                  <a:prstClr val="black"/>
                </a:solidFill>
                <a:latin typeface="Verdana"/>
              </a:rPr>
              <a:t>Marsella</a:t>
            </a:r>
            <a:endParaRPr lang="es-ES_tradnl" sz="2000" dirty="0">
              <a:solidFill>
                <a:prstClr val="black"/>
              </a:solidFill>
              <a:latin typeface="Verdana"/>
              <a:ea typeface="ヒラギノ角ゴ Pro W3" charset="-128"/>
            </a:endParaRPr>
          </a:p>
        </p:txBody>
      </p:sp>
      <p:sp>
        <p:nvSpPr>
          <p:cNvPr id="232" name="Rectangle 71">
            <a:extLst>
              <a:ext uri="{FF2B5EF4-FFF2-40B4-BE49-F238E27FC236}">
                <a16:creationId xmlns:a16="http://schemas.microsoft.com/office/drawing/2014/main" id="{CBEF068D-9B4D-B848-1785-DADD8B979DB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032178" y="5563679"/>
            <a:ext cx="77740" cy="77740"/>
          </a:xfrm>
          <a:prstGeom prst="rect">
            <a:avLst/>
          </a:prstGeom>
          <a:solidFill>
            <a:srgbClr val="003A79"/>
          </a:solidFill>
          <a:ln w="9525">
            <a:solidFill>
              <a:srgbClr val="003A79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685800"/>
            <a:endParaRPr lang="fr-FR" sz="2400" dirty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237" name="Text Box 78">
            <a:extLst>
              <a:ext uri="{FF2B5EF4-FFF2-40B4-BE49-F238E27FC236}">
                <a16:creationId xmlns:a16="http://schemas.microsoft.com/office/drawing/2014/main" id="{8347848C-F152-9289-62B5-CBD39D3DDB0B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978081" y="5019349"/>
            <a:ext cx="76481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685800">
              <a:spcBef>
                <a:spcPct val="50000"/>
              </a:spcBef>
            </a:pPr>
            <a:r>
              <a:rPr lang="es-ES_tradnl" sz="800" dirty="0">
                <a:solidFill>
                  <a:prstClr val="black"/>
                </a:solidFill>
                <a:latin typeface="Verdana"/>
              </a:rPr>
              <a:t>Toulouse</a:t>
            </a:r>
          </a:p>
        </p:txBody>
      </p:sp>
      <p:sp>
        <p:nvSpPr>
          <p:cNvPr id="238" name="Rectangle 82">
            <a:extLst>
              <a:ext uri="{FF2B5EF4-FFF2-40B4-BE49-F238E27FC236}">
                <a16:creationId xmlns:a16="http://schemas.microsoft.com/office/drawing/2014/main" id="{C004597D-E480-1F54-EC96-D94DECEC1C8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81762" y="4011465"/>
            <a:ext cx="77740" cy="77740"/>
          </a:xfrm>
          <a:prstGeom prst="rect">
            <a:avLst/>
          </a:prstGeom>
          <a:solidFill>
            <a:srgbClr val="003A79"/>
          </a:solidFill>
          <a:ln w="9525">
            <a:solidFill>
              <a:srgbClr val="003A79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</a:endParaRPr>
          </a:p>
        </p:txBody>
      </p:sp>
      <p:sp>
        <p:nvSpPr>
          <p:cNvPr id="240" name="Rectangle 84">
            <a:extLst>
              <a:ext uri="{FF2B5EF4-FFF2-40B4-BE49-F238E27FC236}">
                <a16:creationId xmlns:a16="http://schemas.microsoft.com/office/drawing/2014/main" id="{4A84EE99-62C7-7CAA-D5D2-F75D173C8B6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22070" y="4170816"/>
            <a:ext cx="77740" cy="77740"/>
          </a:xfrm>
          <a:prstGeom prst="rect">
            <a:avLst/>
          </a:prstGeom>
          <a:solidFill>
            <a:srgbClr val="003A79"/>
          </a:solidFill>
          <a:ln w="9525">
            <a:solidFill>
              <a:srgbClr val="003A79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685800"/>
            <a:endParaRPr lang="fr-FR" sz="2400" dirty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243" name="Text Box 87">
            <a:extLst>
              <a:ext uri="{FF2B5EF4-FFF2-40B4-BE49-F238E27FC236}">
                <a16:creationId xmlns:a16="http://schemas.microsoft.com/office/drawing/2014/main" id="{4AD409F2-F019-7A82-4E5A-E7F7442D0177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538616" y="3715308"/>
            <a:ext cx="705824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685800">
              <a:spcBef>
                <a:spcPct val="50000"/>
              </a:spcBef>
            </a:pPr>
            <a:r>
              <a:rPr lang="es-ES_tradnl" sz="800" dirty="0">
                <a:solidFill>
                  <a:prstClr val="black"/>
                </a:solidFill>
                <a:latin typeface="Verdana"/>
              </a:rPr>
              <a:t>Lyon</a:t>
            </a:r>
            <a:endParaRPr lang="es-ES_tradnl" sz="2000" dirty="0">
              <a:solidFill>
                <a:prstClr val="black"/>
              </a:solidFill>
              <a:latin typeface="Verdana"/>
              <a:ea typeface="ヒラギノ角ゴ Pro W3" charset="-128"/>
            </a:endParaRPr>
          </a:p>
        </p:txBody>
      </p:sp>
      <p:sp>
        <p:nvSpPr>
          <p:cNvPr id="244" name="Rectangle 88">
            <a:extLst>
              <a:ext uri="{FF2B5EF4-FFF2-40B4-BE49-F238E27FC236}">
                <a16:creationId xmlns:a16="http://schemas.microsoft.com/office/drawing/2014/main" id="{1273D1FC-CDDC-E410-9A61-0AB676B4244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565595" y="4353780"/>
            <a:ext cx="77740" cy="77740"/>
          </a:xfrm>
          <a:prstGeom prst="rect">
            <a:avLst/>
          </a:prstGeom>
          <a:solidFill>
            <a:srgbClr val="003A79"/>
          </a:solidFill>
          <a:ln w="9525">
            <a:solidFill>
              <a:srgbClr val="003A79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685800"/>
            <a:endParaRPr lang="fr-FR" sz="2400" dirty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246" name="Rectangle 90">
            <a:extLst>
              <a:ext uri="{FF2B5EF4-FFF2-40B4-BE49-F238E27FC236}">
                <a16:creationId xmlns:a16="http://schemas.microsoft.com/office/drawing/2014/main" id="{5D4DF453-254B-709E-8762-6247A27062E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85798" y="3533406"/>
            <a:ext cx="77740" cy="77740"/>
          </a:xfrm>
          <a:prstGeom prst="rect">
            <a:avLst/>
          </a:prstGeom>
          <a:solidFill>
            <a:srgbClr val="003A79"/>
          </a:solidFill>
          <a:ln w="9525">
            <a:solidFill>
              <a:srgbClr val="003A79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685800"/>
            <a:endParaRPr lang="fr-FR" sz="2400" dirty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247" name="Text Box 91">
            <a:extLst>
              <a:ext uri="{FF2B5EF4-FFF2-40B4-BE49-F238E27FC236}">
                <a16:creationId xmlns:a16="http://schemas.microsoft.com/office/drawing/2014/main" id="{195DB646-EC8E-D909-D102-7795B5064AEB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676882" y="3578806"/>
            <a:ext cx="705824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685800">
              <a:spcBef>
                <a:spcPct val="50000"/>
              </a:spcBef>
            </a:pPr>
            <a:r>
              <a:rPr lang="es-ES_tradnl" sz="800" dirty="0">
                <a:solidFill>
                  <a:prstClr val="black"/>
                </a:solidFill>
                <a:latin typeface="Verdana"/>
              </a:rPr>
              <a:t>Dijon</a:t>
            </a:r>
            <a:endParaRPr lang="es-ES_tradnl" sz="2000" dirty="0">
              <a:solidFill>
                <a:prstClr val="black"/>
              </a:solidFill>
              <a:latin typeface="Verdana"/>
              <a:ea typeface="ヒラギノ角ゴ Pro W3" charset="-128"/>
            </a:endParaRPr>
          </a:p>
        </p:txBody>
      </p:sp>
      <p:sp>
        <p:nvSpPr>
          <p:cNvPr id="248" name="Rectangle 92">
            <a:extLst>
              <a:ext uri="{FF2B5EF4-FFF2-40B4-BE49-F238E27FC236}">
                <a16:creationId xmlns:a16="http://schemas.microsoft.com/office/drawing/2014/main" id="{856ECCED-CF19-E5D1-432F-A449ADB2DB6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887232" y="3639641"/>
            <a:ext cx="77740" cy="77740"/>
          </a:xfrm>
          <a:prstGeom prst="rect">
            <a:avLst/>
          </a:prstGeom>
          <a:solidFill>
            <a:srgbClr val="003A79"/>
          </a:solidFill>
          <a:ln w="9525">
            <a:solidFill>
              <a:srgbClr val="003A79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</a:endParaRPr>
          </a:p>
        </p:txBody>
      </p:sp>
      <p:sp>
        <p:nvSpPr>
          <p:cNvPr id="250" name="Rectangle 94">
            <a:extLst>
              <a:ext uri="{FF2B5EF4-FFF2-40B4-BE49-F238E27FC236}">
                <a16:creationId xmlns:a16="http://schemas.microsoft.com/office/drawing/2014/main" id="{E252F466-4C72-9130-07FA-45B37CB32D6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06139" y="3332739"/>
            <a:ext cx="77740" cy="77740"/>
          </a:xfrm>
          <a:prstGeom prst="rect">
            <a:avLst/>
          </a:prstGeom>
          <a:solidFill>
            <a:srgbClr val="003A79"/>
          </a:solidFill>
          <a:ln w="9525">
            <a:solidFill>
              <a:srgbClr val="003A79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</a:endParaRPr>
          </a:p>
        </p:txBody>
      </p:sp>
      <p:sp>
        <p:nvSpPr>
          <p:cNvPr id="252" name="Rectangle 96">
            <a:extLst>
              <a:ext uri="{FF2B5EF4-FFF2-40B4-BE49-F238E27FC236}">
                <a16:creationId xmlns:a16="http://schemas.microsoft.com/office/drawing/2014/main" id="{784CC8C4-58F0-4F60-3EBC-0D4BAB4DA23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78433" y="3155680"/>
            <a:ext cx="77740" cy="77740"/>
          </a:xfrm>
          <a:prstGeom prst="rect">
            <a:avLst/>
          </a:prstGeom>
          <a:solidFill>
            <a:srgbClr val="003A79"/>
          </a:solidFill>
          <a:ln w="9525">
            <a:solidFill>
              <a:srgbClr val="003A79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</a:endParaRPr>
          </a:p>
        </p:txBody>
      </p:sp>
      <p:sp>
        <p:nvSpPr>
          <p:cNvPr id="254" name="Rectangle 98">
            <a:extLst>
              <a:ext uri="{FF2B5EF4-FFF2-40B4-BE49-F238E27FC236}">
                <a16:creationId xmlns:a16="http://schemas.microsoft.com/office/drawing/2014/main" id="{9917AF34-3595-AD4A-4375-8603F497086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56553" y="2972720"/>
            <a:ext cx="77740" cy="77740"/>
          </a:xfrm>
          <a:prstGeom prst="rect">
            <a:avLst/>
          </a:prstGeom>
          <a:solidFill>
            <a:srgbClr val="003A79"/>
          </a:solidFill>
          <a:ln w="9525">
            <a:solidFill>
              <a:srgbClr val="003A79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</a:endParaRPr>
          </a:p>
        </p:txBody>
      </p:sp>
      <p:sp>
        <p:nvSpPr>
          <p:cNvPr id="258" name="Rectangle 102">
            <a:extLst>
              <a:ext uri="{FF2B5EF4-FFF2-40B4-BE49-F238E27FC236}">
                <a16:creationId xmlns:a16="http://schemas.microsoft.com/office/drawing/2014/main" id="{1B1D7BE7-CA13-DD43-9CBF-FE17F2985CD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511130" y="3574720"/>
            <a:ext cx="77740" cy="77740"/>
          </a:xfrm>
          <a:prstGeom prst="rect">
            <a:avLst/>
          </a:prstGeom>
          <a:solidFill>
            <a:srgbClr val="003A79"/>
          </a:solidFill>
          <a:ln w="9525">
            <a:solidFill>
              <a:srgbClr val="003A79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</a:endParaRPr>
          </a:p>
        </p:txBody>
      </p:sp>
      <p:sp>
        <p:nvSpPr>
          <p:cNvPr id="261" name="Text Box 109">
            <a:extLst>
              <a:ext uri="{FF2B5EF4-FFF2-40B4-BE49-F238E27FC236}">
                <a16:creationId xmlns:a16="http://schemas.microsoft.com/office/drawing/2014/main" id="{762E60B2-34AD-7B14-B130-16D9032A26DD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122424" y="2294869"/>
            <a:ext cx="156701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685800">
              <a:spcBef>
                <a:spcPct val="50000"/>
              </a:spcBef>
            </a:pPr>
            <a:r>
              <a:rPr lang="es-ES_tradnl" sz="800" dirty="0">
                <a:solidFill>
                  <a:prstClr val="black"/>
                </a:solidFill>
                <a:latin typeface="Verdana"/>
              </a:rPr>
              <a:t>Paris Nord</a:t>
            </a:r>
            <a:endParaRPr lang="es-ES_tradnl" sz="2000" dirty="0">
              <a:solidFill>
                <a:prstClr val="black"/>
              </a:solidFill>
              <a:latin typeface="Verdana"/>
              <a:ea typeface="ヒラギノ角ゴ Pro W3" charset="-128"/>
            </a:endParaRPr>
          </a:p>
        </p:txBody>
      </p:sp>
      <p:sp>
        <p:nvSpPr>
          <p:cNvPr id="266" name="Rectangle 119">
            <a:extLst>
              <a:ext uri="{FF2B5EF4-FFF2-40B4-BE49-F238E27FC236}">
                <a16:creationId xmlns:a16="http://schemas.microsoft.com/office/drawing/2014/main" id="{488BB2C0-FAF7-51CB-4C99-BAE4A316302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34673" y="5522365"/>
            <a:ext cx="75624" cy="70823"/>
          </a:xfrm>
          <a:prstGeom prst="rect">
            <a:avLst/>
          </a:prstGeom>
          <a:solidFill>
            <a:srgbClr val="75BC1F"/>
          </a:solidFill>
          <a:ln w="9525">
            <a:solidFill>
              <a:srgbClr val="75BC1F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685800"/>
            <a:endParaRPr lang="fr-FR" sz="2400" dirty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267" name="Rectangle 120">
            <a:extLst>
              <a:ext uri="{FF2B5EF4-FFF2-40B4-BE49-F238E27FC236}">
                <a16:creationId xmlns:a16="http://schemas.microsoft.com/office/drawing/2014/main" id="{A4F4EC7F-F461-C5C7-5D53-B1F629B0A07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561546" y="5734835"/>
            <a:ext cx="75624" cy="70823"/>
          </a:xfrm>
          <a:prstGeom prst="rect">
            <a:avLst/>
          </a:prstGeom>
          <a:solidFill>
            <a:srgbClr val="75BC1F"/>
          </a:solidFill>
          <a:ln w="9525">
            <a:solidFill>
              <a:srgbClr val="75BC1F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685800"/>
            <a:endParaRPr lang="fr-FR" sz="2400" dirty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268" name="Rectangle 121">
            <a:extLst>
              <a:ext uri="{FF2B5EF4-FFF2-40B4-BE49-F238E27FC236}">
                <a16:creationId xmlns:a16="http://schemas.microsoft.com/office/drawing/2014/main" id="{1CDFDD5D-4205-5CA2-C85A-3CE6177844F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864042" y="5947305"/>
            <a:ext cx="75624" cy="70823"/>
          </a:xfrm>
          <a:prstGeom prst="rect">
            <a:avLst/>
          </a:prstGeom>
          <a:solidFill>
            <a:srgbClr val="75BC1F"/>
          </a:solidFill>
          <a:ln w="9525">
            <a:solidFill>
              <a:srgbClr val="75BC1F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685800"/>
            <a:endParaRPr lang="fr-FR" sz="2400" dirty="0">
              <a:solidFill>
                <a:schemeClr val="bg1"/>
              </a:solidFill>
              <a:latin typeface="Verdana"/>
            </a:endParaRPr>
          </a:p>
        </p:txBody>
      </p:sp>
      <p:sp>
        <p:nvSpPr>
          <p:cNvPr id="269" name="Rectangle 122">
            <a:extLst>
              <a:ext uri="{FF2B5EF4-FFF2-40B4-BE49-F238E27FC236}">
                <a16:creationId xmlns:a16="http://schemas.microsoft.com/office/drawing/2014/main" id="{9F5C93C9-ECF2-9713-EF99-B9B59CB1137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0914" y="5805657"/>
            <a:ext cx="75624" cy="70823"/>
          </a:xfrm>
          <a:prstGeom prst="rect">
            <a:avLst/>
          </a:prstGeom>
          <a:solidFill>
            <a:srgbClr val="75BC1F"/>
          </a:solidFill>
          <a:ln w="9525">
            <a:solidFill>
              <a:srgbClr val="75BC1F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685800"/>
            <a:endParaRPr lang="fr-FR" sz="2400" dirty="0">
              <a:solidFill>
                <a:schemeClr val="bg1"/>
              </a:solidFill>
              <a:latin typeface="Verdana"/>
            </a:endParaRPr>
          </a:p>
        </p:txBody>
      </p:sp>
      <p:sp>
        <p:nvSpPr>
          <p:cNvPr id="270" name="Rectangle 123">
            <a:extLst>
              <a:ext uri="{FF2B5EF4-FFF2-40B4-BE49-F238E27FC236}">
                <a16:creationId xmlns:a16="http://schemas.microsoft.com/office/drawing/2014/main" id="{BBEA2317-639E-EE52-D6EB-948D14E2F25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15291" y="5380718"/>
            <a:ext cx="75624" cy="70823"/>
          </a:xfrm>
          <a:prstGeom prst="rect">
            <a:avLst/>
          </a:prstGeom>
          <a:solidFill>
            <a:srgbClr val="75BC1F"/>
          </a:solidFill>
          <a:ln w="9525">
            <a:solidFill>
              <a:srgbClr val="75BC1F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685800"/>
            <a:endParaRPr lang="fr-FR" sz="2400" dirty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271" name="Rectangle 124">
            <a:extLst>
              <a:ext uri="{FF2B5EF4-FFF2-40B4-BE49-F238E27FC236}">
                <a16:creationId xmlns:a16="http://schemas.microsoft.com/office/drawing/2014/main" id="{8B702D2F-715B-F970-FCEE-5FBC328E7E6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410298" y="4861346"/>
            <a:ext cx="75624" cy="70823"/>
          </a:xfrm>
          <a:prstGeom prst="rect">
            <a:avLst/>
          </a:prstGeom>
          <a:solidFill>
            <a:srgbClr val="75BC1F"/>
          </a:solidFill>
          <a:ln w="9525">
            <a:solidFill>
              <a:srgbClr val="75BC1F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685800"/>
            <a:endParaRPr lang="fr-FR" sz="2400" dirty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272" name="Rectangle 125">
            <a:extLst>
              <a:ext uri="{FF2B5EF4-FFF2-40B4-BE49-F238E27FC236}">
                <a16:creationId xmlns:a16="http://schemas.microsoft.com/office/drawing/2014/main" id="{AE1237D5-F2FA-328E-B3D8-32D98E51674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857741" y="4530836"/>
            <a:ext cx="75624" cy="70823"/>
          </a:xfrm>
          <a:prstGeom prst="rect">
            <a:avLst/>
          </a:prstGeom>
          <a:solidFill>
            <a:srgbClr val="75BC1F"/>
          </a:solidFill>
          <a:ln w="9525">
            <a:solidFill>
              <a:srgbClr val="75BC1F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685800"/>
            <a:endParaRPr lang="fr-FR" sz="2400" dirty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273" name="Rectangle 126">
            <a:extLst>
              <a:ext uri="{FF2B5EF4-FFF2-40B4-BE49-F238E27FC236}">
                <a16:creationId xmlns:a16="http://schemas.microsoft.com/office/drawing/2014/main" id="{6EE96BC7-4922-3C96-AF02-C1F2D25A64D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788419" y="5168247"/>
            <a:ext cx="75624" cy="70823"/>
          </a:xfrm>
          <a:prstGeom prst="rect">
            <a:avLst/>
          </a:prstGeom>
          <a:solidFill>
            <a:srgbClr val="75BC1F"/>
          </a:solidFill>
          <a:ln w="9525">
            <a:solidFill>
              <a:srgbClr val="75BC1F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685800"/>
            <a:endParaRPr lang="fr-FR" sz="2400" dirty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274" name="Rectangle 127">
            <a:extLst>
              <a:ext uri="{FF2B5EF4-FFF2-40B4-BE49-F238E27FC236}">
                <a16:creationId xmlns:a16="http://schemas.microsoft.com/office/drawing/2014/main" id="{A015A235-88A1-95FC-0C90-4809721231A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122424" y="4967581"/>
            <a:ext cx="75624" cy="70823"/>
          </a:xfrm>
          <a:prstGeom prst="rect">
            <a:avLst/>
          </a:prstGeom>
          <a:solidFill>
            <a:srgbClr val="75BC1F"/>
          </a:solidFill>
          <a:ln w="9525">
            <a:solidFill>
              <a:srgbClr val="75BC1F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685800"/>
            <a:endParaRPr lang="fr-FR" sz="2400" dirty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275" name="Rectangle 128">
            <a:extLst>
              <a:ext uri="{FF2B5EF4-FFF2-40B4-BE49-F238E27FC236}">
                <a16:creationId xmlns:a16="http://schemas.microsoft.com/office/drawing/2014/main" id="{225C085A-854C-1FFA-6377-460F0A8BA6E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048818" y="3338641"/>
            <a:ext cx="75624" cy="77740"/>
          </a:xfrm>
          <a:prstGeom prst="rect">
            <a:avLst/>
          </a:prstGeom>
          <a:solidFill>
            <a:srgbClr val="75BC1F"/>
          </a:solidFill>
          <a:ln w="9525">
            <a:solidFill>
              <a:srgbClr val="75BC1F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685800"/>
            <a:endParaRPr lang="fr-FR" sz="2400" dirty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276" name="Rectangle 129">
            <a:extLst>
              <a:ext uri="{FF2B5EF4-FFF2-40B4-BE49-F238E27FC236}">
                <a16:creationId xmlns:a16="http://schemas.microsoft.com/office/drawing/2014/main" id="{C7C78781-E925-CBA2-384C-D7E865C5A5F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502563" y="5168247"/>
            <a:ext cx="75624" cy="70823"/>
          </a:xfrm>
          <a:prstGeom prst="rect">
            <a:avLst/>
          </a:prstGeom>
          <a:solidFill>
            <a:srgbClr val="75BC1F"/>
          </a:solidFill>
          <a:ln w="9525">
            <a:solidFill>
              <a:srgbClr val="75BC1F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685800"/>
            <a:endParaRPr lang="fr-FR" sz="2400" dirty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277" name="Rectangle 130">
            <a:extLst>
              <a:ext uri="{FF2B5EF4-FFF2-40B4-BE49-F238E27FC236}">
                <a16:creationId xmlns:a16="http://schemas.microsoft.com/office/drawing/2014/main" id="{ECFC7A0D-7598-8A1C-7373-E476CC52E6E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225274" y="3468484"/>
            <a:ext cx="75624" cy="70823"/>
          </a:xfrm>
          <a:prstGeom prst="rect">
            <a:avLst/>
          </a:prstGeom>
          <a:solidFill>
            <a:srgbClr val="75BC1F"/>
          </a:solidFill>
          <a:ln w="9525">
            <a:solidFill>
              <a:srgbClr val="75BC1F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685800"/>
            <a:endParaRPr lang="fr-FR" sz="2400" dirty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278" name="Rectangle 131">
            <a:extLst>
              <a:ext uri="{FF2B5EF4-FFF2-40B4-BE49-F238E27FC236}">
                <a16:creationId xmlns:a16="http://schemas.microsoft.com/office/drawing/2014/main" id="{9464EFB9-B4E7-FD82-CE57-CE8C71C0227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527771" y="3610132"/>
            <a:ext cx="75624" cy="77740"/>
          </a:xfrm>
          <a:prstGeom prst="rect">
            <a:avLst/>
          </a:prstGeom>
          <a:solidFill>
            <a:srgbClr val="75BC1F"/>
          </a:solidFill>
          <a:ln w="9525">
            <a:solidFill>
              <a:srgbClr val="75BC1F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685800"/>
            <a:endParaRPr lang="fr-FR" sz="2400" dirty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279" name="Rectangle 132">
            <a:extLst>
              <a:ext uri="{FF2B5EF4-FFF2-40B4-BE49-F238E27FC236}">
                <a16:creationId xmlns:a16="http://schemas.microsoft.com/office/drawing/2014/main" id="{AAC925E9-018F-6EB4-2261-5AF473735E1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376523" y="3893425"/>
            <a:ext cx="75624" cy="70823"/>
          </a:xfrm>
          <a:prstGeom prst="rect">
            <a:avLst/>
          </a:prstGeom>
          <a:solidFill>
            <a:srgbClr val="75BC1F"/>
          </a:solidFill>
          <a:ln w="9525">
            <a:solidFill>
              <a:srgbClr val="75BC1F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685800"/>
            <a:endParaRPr lang="fr-FR" sz="2400" dirty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280" name="Rectangle 133">
            <a:extLst>
              <a:ext uri="{FF2B5EF4-FFF2-40B4-BE49-F238E27FC236}">
                <a16:creationId xmlns:a16="http://schemas.microsoft.com/office/drawing/2014/main" id="{11627CD8-4560-B281-83A5-F18EBF49EC5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384405" y="2703370"/>
            <a:ext cx="75624" cy="77740"/>
          </a:xfrm>
          <a:prstGeom prst="rect">
            <a:avLst/>
          </a:prstGeom>
          <a:solidFill>
            <a:srgbClr val="003A79"/>
          </a:solidFill>
          <a:ln w="9525">
            <a:solidFill>
              <a:srgbClr val="003A79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685800"/>
            <a:endParaRPr lang="fr-FR" sz="2400" kern="0" dirty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281" name="Rectangle 134">
            <a:extLst>
              <a:ext uri="{FF2B5EF4-FFF2-40B4-BE49-F238E27FC236}">
                <a16:creationId xmlns:a16="http://schemas.microsoft.com/office/drawing/2014/main" id="{BC818C32-9370-997E-A6DF-76FD6FEA431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98403" y="2618603"/>
            <a:ext cx="75624" cy="77740"/>
          </a:xfrm>
          <a:prstGeom prst="rect">
            <a:avLst/>
          </a:prstGeom>
          <a:solidFill>
            <a:srgbClr val="75BC1F"/>
          </a:solidFill>
          <a:ln w="9525">
            <a:solidFill>
              <a:srgbClr val="75BC1F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685800"/>
            <a:endParaRPr lang="fr-FR" sz="2400" dirty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282" name="Rectangle 135">
            <a:extLst>
              <a:ext uri="{FF2B5EF4-FFF2-40B4-BE49-F238E27FC236}">
                <a16:creationId xmlns:a16="http://schemas.microsoft.com/office/drawing/2014/main" id="{4BC66312-95D4-0985-D889-3D9C015CAA4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715162" y="2556470"/>
            <a:ext cx="75624" cy="77740"/>
          </a:xfrm>
          <a:prstGeom prst="rect">
            <a:avLst/>
          </a:prstGeom>
          <a:solidFill>
            <a:srgbClr val="003A79"/>
          </a:solidFill>
          <a:ln w="9525">
            <a:solidFill>
              <a:srgbClr val="003A79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685800"/>
            <a:endParaRPr lang="fr-FR" sz="2400" kern="0" dirty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283" name="Rectangle 136">
            <a:extLst>
              <a:ext uri="{FF2B5EF4-FFF2-40B4-BE49-F238E27FC236}">
                <a16:creationId xmlns:a16="http://schemas.microsoft.com/office/drawing/2014/main" id="{B8F75808-513D-8982-AE64-B0FAD68979C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69034" y="2193662"/>
            <a:ext cx="75624" cy="77740"/>
          </a:xfrm>
          <a:prstGeom prst="rect">
            <a:avLst/>
          </a:prstGeom>
          <a:solidFill>
            <a:srgbClr val="75BC1F"/>
          </a:solidFill>
          <a:ln w="9525">
            <a:solidFill>
              <a:srgbClr val="75BC1F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685800"/>
            <a:endParaRPr lang="fr-FR" sz="2400" dirty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284" name="Rectangle 138">
            <a:extLst>
              <a:ext uri="{FF2B5EF4-FFF2-40B4-BE49-F238E27FC236}">
                <a16:creationId xmlns:a16="http://schemas.microsoft.com/office/drawing/2014/main" id="{04BDF21B-944A-0009-47BB-C4E8F4F437F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02810" y="2406132"/>
            <a:ext cx="75624" cy="77740"/>
          </a:xfrm>
          <a:prstGeom prst="rect">
            <a:avLst/>
          </a:prstGeom>
          <a:solidFill>
            <a:srgbClr val="75BC1F"/>
          </a:solidFill>
          <a:ln w="9525">
            <a:solidFill>
              <a:srgbClr val="75BC1F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685800"/>
            <a:endParaRPr lang="fr-FR" sz="2400" dirty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285" name="Rectangle 139">
            <a:extLst>
              <a:ext uri="{FF2B5EF4-FFF2-40B4-BE49-F238E27FC236}">
                <a16:creationId xmlns:a16="http://schemas.microsoft.com/office/drawing/2014/main" id="{22AB669E-18B6-00F1-23B4-A6BAA96959E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874629" y="2630406"/>
            <a:ext cx="75624" cy="77740"/>
          </a:xfrm>
          <a:prstGeom prst="rect">
            <a:avLst/>
          </a:prstGeom>
          <a:solidFill>
            <a:srgbClr val="75BC1F"/>
          </a:solidFill>
          <a:ln w="9525">
            <a:solidFill>
              <a:srgbClr val="75BC1F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685800"/>
            <a:endParaRPr lang="fr-FR" sz="2400" dirty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286" name="Rectangle 140">
            <a:extLst>
              <a:ext uri="{FF2B5EF4-FFF2-40B4-BE49-F238E27FC236}">
                <a16:creationId xmlns:a16="http://schemas.microsoft.com/office/drawing/2014/main" id="{E3317CEB-CC5D-1E4E-849E-050FE390BE0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34673" y="2831074"/>
            <a:ext cx="75624" cy="77740"/>
          </a:xfrm>
          <a:prstGeom prst="rect">
            <a:avLst/>
          </a:prstGeom>
          <a:solidFill>
            <a:srgbClr val="75BC1F"/>
          </a:solidFill>
          <a:ln w="9525">
            <a:solidFill>
              <a:srgbClr val="75BC1F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685800"/>
            <a:endParaRPr lang="fr-FR" sz="2400" dirty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289" name="Rectangle 288">
            <a:extLst>
              <a:ext uri="{FF2B5EF4-FFF2-40B4-BE49-F238E27FC236}">
                <a16:creationId xmlns:a16="http://schemas.microsoft.com/office/drawing/2014/main" id="{EA489CC4-5A53-ED69-19C9-A95C9DE6778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771531" y="3114367"/>
            <a:ext cx="75624" cy="70823"/>
          </a:xfrm>
          <a:prstGeom prst="rect">
            <a:avLst/>
          </a:prstGeom>
          <a:solidFill>
            <a:srgbClr val="75BC1F"/>
          </a:solidFill>
          <a:ln w="9525">
            <a:solidFill>
              <a:srgbClr val="75BC1F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685800"/>
            <a:endParaRPr lang="fr-FR" sz="2400" dirty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290" name="Rectangle 289">
            <a:extLst>
              <a:ext uri="{FF2B5EF4-FFF2-40B4-BE49-F238E27FC236}">
                <a16:creationId xmlns:a16="http://schemas.microsoft.com/office/drawing/2014/main" id="{E40D4D30-F76B-D282-64D7-A34C345D8FD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801023" y="4164916"/>
            <a:ext cx="75624" cy="70823"/>
          </a:xfrm>
          <a:prstGeom prst="rect">
            <a:avLst/>
          </a:prstGeom>
          <a:solidFill>
            <a:srgbClr val="75BC1F"/>
          </a:solidFill>
          <a:ln w="9525">
            <a:solidFill>
              <a:srgbClr val="75BC1F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685800"/>
            <a:endParaRPr lang="fr-FR" sz="2400" dirty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291" name="Rectangle 290">
            <a:extLst>
              <a:ext uri="{FF2B5EF4-FFF2-40B4-BE49-F238E27FC236}">
                <a16:creationId xmlns:a16="http://schemas.microsoft.com/office/drawing/2014/main" id="{9024AA19-8AB7-26B0-6802-3F6E988CB9B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286276" y="4070484"/>
            <a:ext cx="75624" cy="70823"/>
          </a:xfrm>
          <a:prstGeom prst="rect">
            <a:avLst/>
          </a:prstGeom>
          <a:solidFill>
            <a:srgbClr val="75BC1F"/>
          </a:solidFill>
          <a:ln w="9525">
            <a:solidFill>
              <a:srgbClr val="75BC1F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685800"/>
            <a:endParaRPr lang="fr-FR" sz="2400" dirty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292" name="Rectangle 291">
            <a:extLst>
              <a:ext uri="{FF2B5EF4-FFF2-40B4-BE49-F238E27FC236}">
                <a16:creationId xmlns:a16="http://schemas.microsoft.com/office/drawing/2014/main" id="{66B25326-4469-5DD0-E1C2-2A6F6D3A3DD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39667" y="4814130"/>
            <a:ext cx="75624" cy="70823"/>
          </a:xfrm>
          <a:prstGeom prst="rect">
            <a:avLst/>
          </a:prstGeom>
          <a:solidFill>
            <a:srgbClr val="75BC1F"/>
          </a:solidFill>
          <a:ln w="9525">
            <a:solidFill>
              <a:srgbClr val="75BC1F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685800"/>
            <a:endParaRPr lang="fr-FR" sz="2400" dirty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293" name="Rectangle 292">
            <a:extLst>
              <a:ext uri="{FF2B5EF4-FFF2-40B4-BE49-F238E27FC236}">
                <a16:creationId xmlns:a16="http://schemas.microsoft.com/office/drawing/2014/main" id="{E79274BF-5DF1-35D1-5FFB-10E7DEFF017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788419" y="3539308"/>
            <a:ext cx="75624" cy="70823"/>
          </a:xfrm>
          <a:prstGeom prst="rect">
            <a:avLst/>
          </a:prstGeom>
          <a:solidFill>
            <a:srgbClr val="75BC1F"/>
          </a:solidFill>
          <a:ln w="9525">
            <a:solidFill>
              <a:srgbClr val="75BC1F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685800"/>
            <a:endParaRPr lang="fr-FR" sz="2400" dirty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294" name="Rectangle 293">
            <a:extLst>
              <a:ext uri="{FF2B5EF4-FFF2-40B4-BE49-F238E27FC236}">
                <a16:creationId xmlns:a16="http://schemas.microsoft.com/office/drawing/2014/main" id="{EEF4D6BA-59F2-C057-9CB4-DBDE458B8CC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39667" y="3822602"/>
            <a:ext cx="75624" cy="70823"/>
          </a:xfrm>
          <a:prstGeom prst="rect">
            <a:avLst/>
          </a:prstGeom>
          <a:solidFill>
            <a:srgbClr val="75BC1F"/>
          </a:solidFill>
          <a:ln w="9525">
            <a:solidFill>
              <a:srgbClr val="75BC1F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685800"/>
            <a:endParaRPr lang="fr-FR" sz="2400" dirty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295" name="Rectangle 294">
            <a:extLst>
              <a:ext uri="{FF2B5EF4-FFF2-40B4-BE49-F238E27FC236}">
                <a16:creationId xmlns:a16="http://schemas.microsoft.com/office/drawing/2014/main" id="{B8CD3311-1AC6-783C-281C-D7F1E6DEF76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208634" y="4548542"/>
            <a:ext cx="75624" cy="70823"/>
          </a:xfrm>
          <a:prstGeom prst="rect">
            <a:avLst/>
          </a:prstGeom>
          <a:solidFill>
            <a:srgbClr val="75BC1F"/>
          </a:solidFill>
          <a:ln w="9525">
            <a:solidFill>
              <a:srgbClr val="75BC1F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685800"/>
            <a:endParaRPr lang="fr-FR" sz="2400" dirty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296" name="Rectangle 295">
            <a:extLst>
              <a:ext uri="{FF2B5EF4-FFF2-40B4-BE49-F238E27FC236}">
                <a16:creationId xmlns:a16="http://schemas.microsoft.com/office/drawing/2014/main" id="{8D42683C-A8C4-61CE-3F27-D38FAC98172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485922" y="3964248"/>
            <a:ext cx="75624" cy="70823"/>
          </a:xfrm>
          <a:prstGeom prst="rect">
            <a:avLst/>
          </a:prstGeom>
          <a:solidFill>
            <a:srgbClr val="75BC1F"/>
          </a:solidFill>
          <a:ln w="9525">
            <a:solidFill>
              <a:srgbClr val="75BC1F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685800"/>
            <a:endParaRPr lang="fr-FR" sz="2400" dirty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297" name="Rectangle 296">
            <a:extLst>
              <a:ext uri="{FF2B5EF4-FFF2-40B4-BE49-F238E27FC236}">
                <a16:creationId xmlns:a16="http://schemas.microsoft.com/office/drawing/2014/main" id="{F4813A66-0E86-A8C5-9DBE-2FB06BF46E7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519450" y="3551111"/>
            <a:ext cx="75624" cy="70823"/>
          </a:xfrm>
          <a:prstGeom prst="rect">
            <a:avLst/>
          </a:prstGeom>
          <a:solidFill>
            <a:srgbClr val="75BC1F"/>
          </a:solidFill>
          <a:ln w="9525">
            <a:solidFill>
              <a:srgbClr val="75BC1F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685800"/>
            <a:endParaRPr lang="fr-FR" sz="2400" dirty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298" name="Rectangle 297">
            <a:extLst>
              <a:ext uri="{FF2B5EF4-FFF2-40B4-BE49-F238E27FC236}">
                <a16:creationId xmlns:a16="http://schemas.microsoft.com/office/drawing/2014/main" id="{5E832332-E801-7DF2-30CE-929138BFA06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393411" y="3326837"/>
            <a:ext cx="75624" cy="70823"/>
          </a:xfrm>
          <a:prstGeom prst="rect">
            <a:avLst/>
          </a:prstGeom>
          <a:solidFill>
            <a:srgbClr val="75BC1F"/>
          </a:solidFill>
          <a:ln w="9525">
            <a:solidFill>
              <a:srgbClr val="75BC1F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685800"/>
            <a:endParaRPr lang="fr-FR" sz="2400" dirty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299" name="Rectangle 298">
            <a:extLst>
              <a:ext uri="{FF2B5EF4-FFF2-40B4-BE49-F238E27FC236}">
                <a16:creationId xmlns:a16="http://schemas.microsoft.com/office/drawing/2014/main" id="{2CF2D89D-4AB2-E9B5-A24E-002C13D9F79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317787" y="3751779"/>
            <a:ext cx="75624" cy="70823"/>
          </a:xfrm>
          <a:prstGeom prst="rect">
            <a:avLst/>
          </a:prstGeom>
          <a:solidFill>
            <a:srgbClr val="75BC1F"/>
          </a:solidFill>
          <a:ln w="9525">
            <a:solidFill>
              <a:srgbClr val="75BC1F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685800"/>
            <a:endParaRPr lang="fr-FR" sz="2400" dirty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300" name="Rectangle 299">
            <a:extLst>
              <a:ext uri="{FF2B5EF4-FFF2-40B4-BE49-F238E27FC236}">
                <a16:creationId xmlns:a16="http://schemas.microsoft.com/office/drawing/2014/main" id="{7390BCAA-BEA5-13C9-DACA-0CCC0F61F18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225274" y="4105895"/>
            <a:ext cx="75624" cy="70823"/>
          </a:xfrm>
          <a:prstGeom prst="rect">
            <a:avLst/>
          </a:prstGeom>
          <a:solidFill>
            <a:srgbClr val="75BC1F"/>
          </a:solidFill>
          <a:ln w="9525">
            <a:solidFill>
              <a:srgbClr val="75BC1F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685800"/>
            <a:endParaRPr lang="fr-FR" sz="2400" dirty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301" name="Rectangle 300">
            <a:extLst>
              <a:ext uri="{FF2B5EF4-FFF2-40B4-BE49-F238E27FC236}">
                <a16:creationId xmlns:a16="http://schemas.microsoft.com/office/drawing/2014/main" id="{6B15BD19-9B72-E8B2-C5FE-F2FFB6BF5AC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393411" y="4601660"/>
            <a:ext cx="75624" cy="70823"/>
          </a:xfrm>
          <a:prstGeom prst="rect">
            <a:avLst/>
          </a:prstGeom>
          <a:solidFill>
            <a:srgbClr val="75BC1F"/>
          </a:solidFill>
          <a:ln w="9525">
            <a:solidFill>
              <a:srgbClr val="75BC1F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685800"/>
            <a:endParaRPr lang="fr-FR" sz="2400" dirty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302" name="Rectangle 301">
            <a:extLst>
              <a:ext uri="{FF2B5EF4-FFF2-40B4-BE49-F238E27FC236}">
                <a16:creationId xmlns:a16="http://schemas.microsoft.com/office/drawing/2014/main" id="{7E4FA185-1AB8-6CDB-5A70-14CCD501B6B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544659" y="4672483"/>
            <a:ext cx="75624" cy="70823"/>
          </a:xfrm>
          <a:prstGeom prst="rect">
            <a:avLst/>
          </a:prstGeom>
          <a:solidFill>
            <a:srgbClr val="75BC1F"/>
          </a:solidFill>
          <a:ln w="9525">
            <a:solidFill>
              <a:srgbClr val="75BC1F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685800"/>
            <a:endParaRPr lang="fr-FR" sz="2400" dirty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303" name="Rectangle 302">
            <a:extLst>
              <a:ext uri="{FF2B5EF4-FFF2-40B4-BE49-F238E27FC236}">
                <a16:creationId xmlns:a16="http://schemas.microsoft.com/office/drawing/2014/main" id="{98EE2223-46DF-8680-5254-321FC5F3F2E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149651" y="4884953"/>
            <a:ext cx="75624" cy="70823"/>
          </a:xfrm>
          <a:prstGeom prst="rect">
            <a:avLst/>
          </a:prstGeom>
          <a:solidFill>
            <a:srgbClr val="75BC1F"/>
          </a:solidFill>
          <a:ln w="9525">
            <a:solidFill>
              <a:srgbClr val="75BC1F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685800"/>
            <a:endParaRPr lang="fr-FR" sz="2400" dirty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304" name="Rectangle 303">
            <a:extLst>
              <a:ext uri="{FF2B5EF4-FFF2-40B4-BE49-F238E27FC236}">
                <a16:creationId xmlns:a16="http://schemas.microsoft.com/office/drawing/2014/main" id="{5AD664A0-8C4E-042D-AF64-0B4A95E2949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679019" y="4955776"/>
            <a:ext cx="75624" cy="70823"/>
          </a:xfrm>
          <a:prstGeom prst="rect">
            <a:avLst/>
          </a:prstGeom>
          <a:solidFill>
            <a:srgbClr val="75BC1F"/>
          </a:solidFill>
          <a:ln w="9525">
            <a:solidFill>
              <a:srgbClr val="75BC1F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685800"/>
            <a:endParaRPr lang="fr-FR" sz="2400" dirty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305" name="Rectangle 161">
            <a:extLst>
              <a:ext uri="{FF2B5EF4-FFF2-40B4-BE49-F238E27FC236}">
                <a16:creationId xmlns:a16="http://schemas.microsoft.com/office/drawing/2014/main" id="{D038E0E3-9225-AAD4-5D48-5160231D1F4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69034" y="5097424"/>
            <a:ext cx="75624" cy="70823"/>
          </a:xfrm>
          <a:prstGeom prst="rect">
            <a:avLst/>
          </a:prstGeom>
          <a:solidFill>
            <a:srgbClr val="75BC1F"/>
          </a:solidFill>
          <a:ln w="9525">
            <a:solidFill>
              <a:srgbClr val="75BC1F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685800"/>
            <a:endParaRPr lang="fr-FR" sz="2400" dirty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306" name="Rectangle 162">
            <a:extLst>
              <a:ext uri="{FF2B5EF4-FFF2-40B4-BE49-F238E27FC236}">
                <a16:creationId xmlns:a16="http://schemas.microsoft.com/office/drawing/2014/main" id="{71D5D31D-AEFE-7C4B-CAE1-1002D5F15CF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637170" y="4955776"/>
            <a:ext cx="75624" cy="70823"/>
          </a:xfrm>
          <a:prstGeom prst="rect">
            <a:avLst/>
          </a:prstGeom>
          <a:solidFill>
            <a:srgbClr val="75BC1F"/>
          </a:solidFill>
          <a:ln w="9525">
            <a:solidFill>
              <a:srgbClr val="75BC1F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685800"/>
            <a:endParaRPr lang="fr-FR" sz="2400" dirty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307" name="Rectangle 61">
            <a:extLst>
              <a:ext uri="{FF2B5EF4-FFF2-40B4-BE49-F238E27FC236}">
                <a16:creationId xmlns:a16="http://schemas.microsoft.com/office/drawing/2014/main" id="{1E130FE6-6EA7-F448-9C92-3E104801805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887675" y="1684618"/>
            <a:ext cx="77740" cy="77740"/>
          </a:xfrm>
          <a:prstGeom prst="rect">
            <a:avLst/>
          </a:prstGeom>
          <a:solidFill>
            <a:srgbClr val="003A79"/>
          </a:solidFill>
          <a:ln w="9525">
            <a:solidFill>
              <a:srgbClr val="003A79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</a:endParaRPr>
          </a:p>
        </p:txBody>
      </p:sp>
      <p:sp>
        <p:nvSpPr>
          <p:cNvPr id="308" name="Text Box 33">
            <a:extLst>
              <a:ext uri="{FF2B5EF4-FFF2-40B4-BE49-F238E27FC236}">
                <a16:creationId xmlns:a16="http://schemas.microsoft.com/office/drawing/2014/main" id="{D0CA4135-9B01-88B6-4703-DDC2FE84FC86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441464" y="1778417"/>
            <a:ext cx="71274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685800">
              <a:spcBef>
                <a:spcPct val="50000"/>
              </a:spcBef>
            </a:pPr>
            <a:r>
              <a:rPr lang="es-ES_tradnl" sz="800" dirty="0">
                <a:solidFill>
                  <a:prstClr val="black"/>
                </a:solidFill>
                <a:latin typeface="Verdana"/>
              </a:rPr>
              <a:t>Saint-Omer</a:t>
            </a:r>
            <a:endParaRPr lang="es-ES_tradnl" sz="2000" dirty="0">
              <a:solidFill>
                <a:prstClr val="black"/>
              </a:solidFill>
              <a:latin typeface="Verdana"/>
              <a:ea typeface="ヒラギノ角ゴ Pro W3" charset="-128"/>
            </a:endParaRPr>
          </a:p>
        </p:txBody>
      </p:sp>
      <p:sp>
        <p:nvSpPr>
          <p:cNvPr id="309" name="Text Box 36">
            <a:extLst>
              <a:ext uri="{FF2B5EF4-FFF2-40B4-BE49-F238E27FC236}">
                <a16:creationId xmlns:a16="http://schemas.microsoft.com/office/drawing/2014/main" id="{B4188962-D9D4-595A-99A4-DCF8985049C5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7769203" y="2453832"/>
            <a:ext cx="90748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rIns="0">
            <a:spAutoFit/>
          </a:bodyPr>
          <a:lstStyle/>
          <a:p>
            <a:pPr algn="ctr" defTabSz="685800">
              <a:spcBef>
                <a:spcPct val="50000"/>
              </a:spcBef>
            </a:pPr>
            <a:r>
              <a:rPr lang="es-ES_tradnl" sz="800" dirty="0">
                <a:latin typeface="Verdana"/>
              </a:rPr>
              <a:t>Estrasburgo</a:t>
            </a:r>
            <a:endParaRPr lang="es-ES_tradnl" sz="2000" dirty="0">
              <a:latin typeface="Verdana"/>
              <a:ea typeface="ヒラギノ角ゴ Pro W3" charset="-128"/>
            </a:endParaRPr>
          </a:p>
        </p:txBody>
      </p:sp>
      <p:sp>
        <p:nvSpPr>
          <p:cNvPr id="312" name="Rectangle 39">
            <a:extLst>
              <a:ext uri="{FF2B5EF4-FFF2-40B4-BE49-F238E27FC236}">
                <a16:creationId xmlns:a16="http://schemas.microsoft.com/office/drawing/2014/main" id="{D4F9B369-FBDA-EFEC-349D-4CF23145FE0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183426" y="2408566"/>
            <a:ext cx="77740" cy="77740"/>
          </a:xfrm>
          <a:prstGeom prst="rect">
            <a:avLst/>
          </a:prstGeom>
          <a:solidFill>
            <a:srgbClr val="003A79"/>
          </a:solidFill>
          <a:ln w="9525">
            <a:solidFill>
              <a:srgbClr val="003A79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</a:endParaRPr>
          </a:p>
        </p:txBody>
      </p:sp>
      <p:sp>
        <p:nvSpPr>
          <p:cNvPr id="313" name="Rectangle 39">
            <a:extLst>
              <a:ext uri="{FF2B5EF4-FFF2-40B4-BE49-F238E27FC236}">
                <a16:creationId xmlns:a16="http://schemas.microsoft.com/office/drawing/2014/main" id="{BED3E7FF-B0B1-3081-439E-44656D62037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783740" y="2105317"/>
            <a:ext cx="77740" cy="77740"/>
          </a:xfrm>
          <a:prstGeom prst="rect">
            <a:avLst/>
          </a:prstGeom>
          <a:solidFill>
            <a:srgbClr val="003A79"/>
          </a:solidFill>
          <a:ln w="9525">
            <a:solidFill>
              <a:srgbClr val="003A79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</a:endParaRPr>
          </a:p>
        </p:txBody>
      </p:sp>
      <p:sp>
        <p:nvSpPr>
          <p:cNvPr id="315" name="Rectangle 29">
            <a:extLst>
              <a:ext uri="{FF2B5EF4-FFF2-40B4-BE49-F238E27FC236}">
                <a16:creationId xmlns:a16="http://schemas.microsoft.com/office/drawing/2014/main" id="{9A5B4D79-CDCD-B32D-9A2B-209C2A2B6E2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786152" y="2547771"/>
            <a:ext cx="77740" cy="77740"/>
          </a:xfrm>
          <a:prstGeom prst="rect">
            <a:avLst/>
          </a:prstGeom>
          <a:solidFill>
            <a:srgbClr val="003A79"/>
          </a:solidFill>
          <a:ln w="9525">
            <a:solidFill>
              <a:srgbClr val="003A79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</a:endParaRPr>
          </a:p>
        </p:txBody>
      </p:sp>
      <p:sp>
        <p:nvSpPr>
          <p:cNvPr id="317" name="Rectangle 117">
            <a:extLst>
              <a:ext uri="{FF2B5EF4-FFF2-40B4-BE49-F238E27FC236}">
                <a16:creationId xmlns:a16="http://schemas.microsoft.com/office/drawing/2014/main" id="{1F6BC27E-0ADC-A04D-A01D-3778BD24D42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720750" y="5335845"/>
            <a:ext cx="77740" cy="77740"/>
          </a:xfrm>
          <a:prstGeom prst="rect">
            <a:avLst/>
          </a:prstGeom>
          <a:solidFill>
            <a:srgbClr val="003A79"/>
          </a:solidFill>
          <a:ln w="9525">
            <a:solidFill>
              <a:srgbClr val="003A79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685800"/>
            <a:endParaRPr lang="fr-FR" sz="2400" dirty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319" name="Rectangle 37">
            <a:extLst>
              <a:ext uri="{FF2B5EF4-FFF2-40B4-BE49-F238E27FC236}">
                <a16:creationId xmlns:a16="http://schemas.microsoft.com/office/drawing/2014/main" id="{69C20358-3464-3BB0-B852-A43EEEC9F00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029075" y="2895987"/>
            <a:ext cx="77740" cy="77740"/>
          </a:xfrm>
          <a:prstGeom prst="rect">
            <a:avLst/>
          </a:prstGeom>
          <a:solidFill>
            <a:srgbClr val="75BC1F"/>
          </a:solidFill>
          <a:ln w="9525">
            <a:solidFill>
              <a:srgbClr val="75BC1F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685800"/>
            <a:endParaRPr lang="fr-FR" sz="2400" dirty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321" name="Text Box 111">
            <a:extLst>
              <a:ext uri="{FF2B5EF4-FFF2-40B4-BE49-F238E27FC236}">
                <a16:creationId xmlns:a16="http://schemas.microsoft.com/office/drawing/2014/main" id="{E9FB2DC1-157A-CB61-5EE9-220126775BE8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499169" y="2328355"/>
            <a:ext cx="124651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685800">
              <a:spcBef>
                <a:spcPct val="50000"/>
              </a:spcBef>
            </a:pPr>
            <a:r>
              <a:rPr lang="es-ES_tradnl" sz="800" dirty="0">
                <a:solidFill>
                  <a:prstClr val="black"/>
                </a:solidFill>
                <a:latin typeface="Verdana"/>
              </a:rPr>
              <a:t>Paris - LC</a:t>
            </a:r>
            <a:endParaRPr lang="es-ES_tradnl" sz="2000" dirty="0">
              <a:solidFill>
                <a:prstClr val="black"/>
              </a:solidFill>
              <a:latin typeface="Verdana"/>
              <a:ea typeface="ヒラギノ角ゴ Pro W3" charset="-128"/>
            </a:endParaRPr>
          </a:p>
        </p:txBody>
      </p:sp>
      <p:sp>
        <p:nvSpPr>
          <p:cNvPr id="327" name="Ellipse 326">
            <a:extLst>
              <a:ext uri="{FF2B5EF4-FFF2-40B4-BE49-F238E27FC236}">
                <a16:creationId xmlns:a16="http://schemas.microsoft.com/office/drawing/2014/main" id="{A0950D5F-33F6-E89E-F6F0-DB963959A5D6}"/>
              </a:ext>
            </a:extLst>
          </p:cNvPr>
          <p:cNvSpPr>
            <a:spLocks noChangeAspect="1"/>
          </p:cNvSpPr>
          <p:nvPr/>
        </p:nvSpPr>
        <p:spPr>
          <a:xfrm>
            <a:off x="6015291" y="1684619"/>
            <a:ext cx="383553" cy="357978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28" name="Ellipse 327">
            <a:extLst>
              <a:ext uri="{FF2B5EF4-FFF2-40B4-BE49-F238E27FC236}">
                <a16:creationId xmlns:a16="http://schemas.microsoft.com/office/drawing/2014/main" id="{673FA123-71FA-F04E-B33C-3C5271778C78}"/>
              </a:ext>
            </a:extLst>
          </p:cNvPr>
          <p:cNvSpPr>
            <a:spLocks noChangeAspect="1"/>
          </p:cNvSpPr>
          <p:nvPr/>
        </p:nvSpPr>
        <p:spPr>
          <a:xfrm>
            <a:off x="6239373" y="2475860"/>
            <a:ext cx="277528" cy="277528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29" name="Ellipse 328">
            <a:extLst>
              <a:ext uri="{FF2B5EF4-FFF2-40B4-BE49-F238E27FC236}">
                <a16:creationId xmlns:a16="http://schemas.microsoft.com/office/drawing/2014/main" id="{8B26DA4A-294F-FE33-6D77-8072985F34D2}"/>
              </a:ext>
            </a:extLst>
          </p:cNvPr>
          <p:cNvSpPr>
            <a:spLocks noChangeAspect="1"/>
          </p:cNvSpPr>
          <p:nvPr/>
        </p:nvSpPr>
        <p:spPr>
          <a:xfrm>
            <a:off x="6086919" y="2775623"/>
            <a:ext cx="277528" cy="277528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30" name="Ellipse 329">
            <a:extLst>
              <a:ext uri="{FF2B5EF4-FFF2-40B4-BE49-F238E27FC236}">
                <a16:creationId xmlns:a16="http://schemas.microsoft.com/office/drawing/2014/main" id="{FD3ABC02-BA76-11CA-3891-11F5D8ED62D6}"/>
              </a:ext>
            </a:extLst>
          </p:cNvPr>
          <p:cNvSpPr>
            <a:spLocks noChangeAspect="1"/>
          </p:cNvSpPr>
          <p:nvPr/>
        </p:nvSpPr>
        <p:spPr>
          <a:xfrm>
            <a:off x="5786106" y="3031343"/>
            <a:ext cx="280878" cy="280878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31" name="Ellipse 330">
            <a:extLst>
              <a:ext uri="{FF2B5EF4-FFF2-40B4-BE49-F238E27FC236}">
                <a16:creationId xmlns:a16="http://schemas.microsoft.com/office/drawing/2014/main" id="{DA8473EE-82E5-8FA3-8A18-35ACA1638BB7}"/>
              </a:ext>
            </a:extLst>
          </p:cNvPr>
          <p:cNvSpPr>
            <a:spLocks noChangeAspect="1"/>
          </p:cNvSpPr>
          <p:nvPr/>
        </p:nvSpPr>
        <p:spPr>
          <a:xfrm>
            <a:off x="7877538" y="2662200"/>
            <a:ext cx="277528" cy="277528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32" name="Ellipse 331">
            <a:extLst>
              <a:ext uri="{FF2B5EF4-FFF2-40B4-BE49-F238E27FC236}">
                <a16:creationId xmlns:a16="http://schemas.microsoft.com/office/drawing/2014/main" id="{EEE4C36E-4C72-017C-82DB-50969644AF80}"/>
              </a:ext>
            </a:extLst>
          </p:cNvPr>
          <p:cNvSpPr>
            <a:spLocks noChangeAspect="1"/>
          </p:cNvSpPr>
          <p:nvPr/>
        </p:nvSpPr>
        <p:spPr>
          <a:xfrm>
            <a:off x="6759918" y="3956675"/>
            <a:ext cx="277528" cy="277528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33" name="Ellipse 332">
            <a:extLst>
              <a:ext uri="{FF2B5EF4-FFF2-40B4-BE49-F238E27FC236}">
                <a16:creationId xmlns:a16="http://schemas.microsoft.com/office/drawing/2014/main" id="{55E4B99E-4661-99C5-1042-CC01618F1CBB}"/>
              </a:ext>
            </a:extLst>
          </p:cNvPr>
          <p:cNvSpPr>
            <a:spLocks noChangeAspect="1"/>
          </p:cNvSpPr>
          <p:nvPr/>
        </p:nvSpPr>
        <p:spPr>
          <a:xfrm>
            <a:off x="6872121" y="5003458"/>
            <a:ext cx="277528" cy="277528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34" name="Ellipse 333">
            <a:extLst>
              <a:ext uri="{FF2B5EF4-FFF2-40B4-BE49-F238E27FC236}">
                <a16:creationId xmlns:a16="http://schemas.microsoft.com/office/drawing/2014/main" id="{98CEEB3E-E3D9-FD63-8D84-894C1AD5387A}"/>
              </a:ext>
            </a:extLst>
          </p:cNvPr>
          <p:cNvSpPr>
            <a:spLocks noChangeAspect="1"/>
          </p:cNvSpPr>
          <p:nvPr/>
        </p:nvSpPr>
        <p:spPr>
          <a:xfrm>
            <a:off x="7085045" y="5513950"/>
            <a:ext cx="277528" cy="277528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36" name="Ellipse 335">
            <a:extLst>
              <a:ext uri="{FF2B5EF4-FFF2-40B4-BE49-F238E27FC236}">
                <a16:creationId xmlns:a16="http://schemas.microsoft.com/office/drawing/2014/main" id="{5A48703D-C1E4-5B9F-9025-5539E1A95D74}"/>
              </a:ext>
            </a:extLst>
          </p:cNvPr>
          <p:cNvSpPr>
            <a:spLocks noChangeAspect="1"/>
          </p:cNvSpPr>
          <p:nvPr/>
        </p:nvSpPr>
        <p:spPr>
          <a:xfrm>
            <a:off x="5458203" y="5201877"/>
            <a:ext cx="277528" cy="277528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37" name="Ellipse 336">
            <a:extLst>
              <a:ext uri="{FF2B5EF4-FFF2-40B4-BE49-F238E27FC236}">
                <a16:creationId xmlns:a16="http://schemas.microsoft.com/office/drawing/2014/main" id="{D20BB30A-1257-8F2A-444B-5040A01CFB61}"/>
              </a:ext>
            </a:extLst>
          </p:cNvPr>
          <p:cNvSpPr>
            <a:spLocks noChangeAspect="1"/>
          </p:cNvSpPr>
          <p:nvPr/>
        </p:nvSpPr>
        <p:spPr>
          <a:xfrm>
            <a:off x="4977567" y="3176270"/>
            <a:ext cx="277528" cy="277528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38" name="Ellipse 337">
            <a:extLst>
              <a:ext uri="{FF2B5EF4-FFF2-40B4-BE49-F238E27FC236}">
                <a16:creationId xmlns:a16="http://schemas.microsoft.com/office/drawing/2014/main" id="{7E84D018-22AC-1761-FD65-E0D9A28F2AAC}"/>
              </a:ext>
            </a:extLst>
          </p:cNvPr>
          <p:cNvSpPr>
            <a:spLocks noChangeAspect="1"/>
          </p:cNvSpPr>
          <p:nvPr/>
        </p:nvSpPr>
        <p:spPr>
          <a:xfrm>
            <a:off x="5465363" y="2510313"/>
            <a:ext cx="277528" cy="277528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391" name="Image 390" descr="Une image contenant Graphique, graphisme, Police, cercle&#10;&#10;Description générée automatiquement">
            <a:extLst>
              <a:ext uri="{FF2B5EF4-FFF2-40B4-BE49-F238E27FC236}">
                <a16:creationId xmlns:a16="http://schemas.microsoft.com/office/drawing/2014/main" id="{ECCF5411-4D49-BB57-3571-E94919EC31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25831" y="250098"/>
            <a:ext cx="1237799" cy="650829"/>
          </a:xfrm>
          <a:prstGeom prst="rect">
            <a:avLst/>
          </a:prstGeom>
        </p:spPr>
      </p:pic>
      <p:sp>
        <p:nvSpPr>
          <p:cNvPr id="7" name="Text Box 101">
            <a:extLst>
              <a:ext uri="{FF2B5EF4-FFF2-40B4-BE49-F238E27FC236}">
                <a16:creationId xmlns:a16="http://schemas.microsoft.com/office/drawing/2014/main" id="{F4180F7B-BA4A-17D0-C5C4-652B7BDD9D8F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678132" y="2995718"/>
            <a:ext cx="919381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685800">
              <a:spcBef>
                <a:spcPct val="50000"/>
              </a:spcBef>
            </a:pPr>
            <a:r>
              <a:rPr lang="es-ES_tradnl" sz="800" dirty="0">
                <a:solidFill>
                  <a:prstClr val="black"/>
                </a:solidFill>
                <a:latin typeface="Verdana"/>
              </a:rPr>
              <a:t>Le </a:t>
            </a:r>
            <a:r>
              <a:rPr lang="es-ES_tradnl" sz="800" dirty="0" err="1">
                <a:solidFill>
                  <a:prstClr val="black"/>
                </a:solidFill>
                <a:latin typeface="Verdana"/>
              </a:rPr>
              <a:t>Mans</a:t>
            </a:r>
            <a:endParaRPr lang="es-ES_tradnl" sz="2000" dirty="0">
              <a:solidFill>
                <a:prstClr val="black"/>
              </a:solidFill>
              <a:latin typeface="Verdana"/>
              <a:ea typeface="ヒラギノ角ゴ Pro W3" charset="-128"/>
            </a:endParaRP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9096B50D-8A11-EB69-F9CF-0A273033DCA2}"/>
              </a:ext>
            </a:extLst>
          </p:cNvPr>
          <p:cNvSpPr/>
          <p:nvPr/>
        </p:nvSpPr>
        <p:spPr>
          <a:xfrm>
            <a:off x="6009125" y="5931245"/>
            <a:ext cx="346893" cy="382726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 err="1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88E2195E-A737-8A7B-76B5-E48FBCF60023}"/>
              </a:ext>
            </a:extLst>
          </p:cNvPr>
          <p:cNvCxnSpPr>
            <a:cxnSpLocks/>
          </p:cNvCxnSpPr>
          <p:nvPr/>
        </p:nvCxnSpPr>
        <p:spPr>
          <a:xfrm flipH="1" flipV="1">
            <a:off x="5708524" y="5516226"/>
            <a:ext cx="412313" cy="408880"/>
          </a:xfrm>
          <a:prstGeom prst="straightConnector1">
            <a:avLst/>
          </a:prstGeom>
          <a:ln w="28575">
            <a:solidFill>
              <a:schemeClr val="bg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B2E4622E-C89B-31F0-6D3A-EF81F3D48406}"/>
              </a:ext>
            </a:extLst>
          </p:cNvPr>
          <p:cNvCxnSpPr>
            <a:cxnSpLocks/>
            <a:stCxn id="9" idx="0"/>
            <a:endCxn id="337" idx="5"/>
          </p:cNvCxnSpPr>
          <p:nvPr/>
        </p:nvCxnSpPr>
        <p:spPr>
          <a:xfrm flipH="1" flipV="1">
            <a:off x="5214452" y="3413155"/>
            <a:ext cx="968120" cy="2518090"/>
          </a:xfrm>
          <a:prstGeom prst="straightConnector1">
            <a:avLst/>
          </a:prstGeom>
          <a:ln w="28575">
            <a:solidFill>
              <a:srgbClr val="003A7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FE5685EA-3A0A-727E-6B22-1F387335BCAA}"/>
              </a:ext>
            </a:extLst>
          </p:cNvPr>
          <p:cNvCxnSpPr>
            <a:cxnSpLocks/>
            <a:stCxn id="9" idx="0"/>
          </p:cNvCxnSpPr>
          <p:nvPr/>
        </p:nvCxnSpPr>
        <p:spPr>
          <a:xfrm flipH="1" flipV="1">
            <a:off x="5615824" y="2777955"/>
            <a:ext cx="566748" cy="3153290"/>
          </a:xfrm>
          <a:prstGeom prst="straightConnector1">
            <a:avLst/>
          </a:prstGeom>
          <a:ln w="28575">
            <a:solidFill>
              <a:schemeClr val="bg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B2F771C2-D567-C109-FA90-BFC20107B660}"/>
              </a:ext>
            </a:extLst>
          </p:cNvPr>
          <p:cNvCxnSpPr>
            <a:cxnSpLocks/>
            <a:stCxn id="9" idx="0"/>
            <a:endCxn id="330" idx="4"/>
          </p:cNvCxnSpPr>
          <p:nvPr/>
        </p:nvCxnSpPr>
        <p:spPr>
          <a:xfrm flipH="1" flipV="1">
            <a:off x="5926545" y="3312221"/>
            <a:ext cx="256027" cy="2619024"/>
          </a:xfrm>
          <a:prstGeom prst="straightConnector1">
            <a:avLst/>
          </a:prstGeom>
          <a:ln w="28575">
            <a:solidFill>
              <a:srgbClr val="003A7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>
            <a:extLst>
              <a:ext uri="{FF2B5EF4-FFF2-40B4-BE49-F238E27FC236}">
                <a16:creationId xmlns:a16="http://schemas.microsoft.com/office/drawing/2014/main" id="{1D4A9B82-2F6A-0CEB-E6B3-8F55CF831A86}"/>
              </a:ext>
            </a:extLst>
          </p:cNvPr>
          <p:cNvCxnSpPr>
            <a:cxnSpLocks/>
            <a:stCxn id="9" idx="0"/>
          </p:cNvCxnSpPr>
          <p:nvPr/>
        </p:nvCxnSpPr>
        <p:spPr>
          <a:xfrm flipV="1">
            <a:off x="6182572" y="5661716"/>
            <a:ext cx="309580" cy="269529"/>
          </a:xfrm>
          <a:prstGeom prst="straightConnector1">
            <a:avLst/>
          </a:prstGeom>
          <a:ln w="28575">
            <a:solidFill>
              <a:srgbClr val="003A7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>
            <a:extLst>
              <a:ext uri="{FF2B5EF4-FFF2-40B4-BE49-F238E27FC236}">
                <a16:creationId xmlns:a16="http://schemas.microsoft.com/office/drawing/2014/main" id="{4D158238-1264-B451-A574-62CB80469ACC}"/>
              </a:ext>
            </a:extLst>
          </p:cNvPr>
          <p:cNvCxnSpPr>
            <a:cxnSpLocks/>
            <a:stCxn id="9" idx="0"/>
          </p:cNvCxnSpPr>
          <p:nvPr/>
        </p:nvCxnSpPr>
        <p:spPr>
          <a:xfrm flipV="1">
            <a:off x="6182572" y="5680608"/>
            <a:ext cx="880966" cy="250637"/>
          </a:xfrm>
          <a:prstGeom prst="straightConnector1">
            <a:avLst/>
          </a:prstGeom>
          <a:ln w="28575">
            <a:solidFill>
              <a:srgbClr val="003A7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avec flèche 29">
            <a:extLst>
              <a:ext uri="{FF2B5EF4-FFF2-40B4-BE49-F238E27FC236}">
                <a16:creationId xmlns:a16="http://schemas.microsoft.com/office/drawing/2014/main" id="{F2779220-7876-CB13-012A-20A21DF80BC5}"/>
              </a:ext>
            </a:extLst>
          </p:cNvPr>
          <p:cNvCxnSpPr>
            <a:cxnSpLocks/>
            <a:stCxn id="9" idx="0"/>
          </p:cNvCxnSpPr>
          <p:nvPr/>
        </p:nvCxnSpPr>
        <p:spPr>
          <a:xfrm flipV="1">
            <a:off x="6182572" y="5205092"/>
            <a:ext cx="672430" cy="726153"/>
          </a:xfrm>
          <a:prstGeom prst="straightConnector1">
            <a:avLst/>
          </a:prstGeom>
          <a:ln w="28575">
            <a:solidFill>
              <a:schemeClr val="bg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A4000496-BDF5-82A7-E1B2-AFBEC2F7C836}"/>
              </a:ext>
            </a:extLst>
          </p:cNvPr>
          <p:cNvCxnSpPr>
            <a:cxnSpLocks/>
          </p:cNvCxnSpPr>
          <p:nvPr/>
        </p:nvCxnSpPr>
        <p:spPr>
          <a:xfrm flipV="1">
            <a:off x="6179680" y="4197452"/>
            <a:ext cx="634243" cy="1720276"/>
          </a:xfrm>
          <a:prstGeom prst="straightConnector1">
            <a:avLst/>
          </a:prstGeom>
          <a:ln w="28575">
            <a:solidFill>
              <a:srgbClr val="003A7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avec flèche 35">
            <a:extLst>
              <a:ext uri="{FF2B5EF4-FFF2-40B4-BE49-F238E27FC236}">
                <a16:creationId xmlns:a16="http://schemas.microsoft.com/office/drawing/2014/main" id="{55B4E200-07AA-CE7B-092F-B731A205CB1F}"/>
              </a:ext>
            </a:extLst>
          </p:cNvPr>
          <p:cNvCxnSpPr>
            <a:cxnSpLocks/>
            <a:stCxn id="9" idx="0"/>
            <a:endCxn id="331" idx="4"/>
          </p:cNvCxnSpPr>
          <p:nvPr/>
        </p:nvCxnSpPr>
        <p:spPr>
          <a:xfrm flipV="1">
            <a:off x="6182572" y="2939728"/>
            <a:ext cx="1833730" cy="2991517"/>
          </a:xfrm>
          <a:prstGeom prst="straightConnector1">
            <a:avLst/>
          </a:prstGeom>
          <a:ln w="28575">
            <a:solidFill>
              <a:schemeClr val="bg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40">
            <a:extLst>
              <a:ext uri="{FF2B5EF4-FFF2-40B4-BE49-F238E27FC236}">
                <a16:creationId xmlns:a16="http://schemas.microsoft.com/office/drawing/2014/main" id="{20EE917F-FF10-A101-7CE8-64B310029C70}"/>
              </a:ext>
            </a:extLst>
          </p:cNvPr>
          <p:cNvCxnSpPr>
            <a:cxnSpLocks/>
          </p:cNvCxnSpPr>
          <p:nvPr/>
        </p:nvCxnSpPr>
        <p:spPr>
          <a:xfrm flipV="1">
            <a:off x="6172219" y="3089552"/>
            <a:ext cx="31387" cy="2821001"/>
          </a:xfrm>
          <a:prstGeom prst="straightConnector1">
            <a:avLst/>
          </a:prstGeom>
          <a:ln w="28575">
            <a:solidFill>
              <a:srgbClr val="003A7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avec flèche 42">
            <a:extLst>
              <a:ext uri="{FF2B5EF4-FFF2-40B4-BE49-F238E27FC236}">
                <a16:creationId xmlns:a16="http://schemas.microsoft.com/office/drawing/2014/main" id="{96519001-03C6-BB05-00BD-69E35DA5A40D}"/>
              </a:ext>
            </a:extLst>
          </p:cNvPr>
          <p:cNvCxnSpPr>
            <a:cxnSpLocks/>
            <a:stCxn id="9" idx="0"/>
            <a:endCxn id="328" idx="5"/>
          </p:cNvCxnSpPr>
          <p:nvPr/>
        </p:nvCxnSpPr>
        <p:spPr>
          <a:xfrm flipV="1">
            <a:off x="6182572" y="2712745"/>
            <a:ext cx="293686" cy="3218500"/>
          </a:xfrm>
          <a:prstGeom prst="straightConnector1">
            <a:avLst/>
          </a:prstGeom>
          <a:ln w="28575">
            <a:solidFill>
              <a:schemeClr val="bg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Ellipse 49">
            <a:extLst>
              <a:ext uri="{FF2B5EF4-FFF2-40B4-BE49-F238E27FC236}">
                <a16:creationId xmlns:a16="http://schemas.microsoft.com/office/drawing/2014/main" id="{6A2E7579-FC92-0E00-A09A-55A80F871F73}"/>
              </a:ext>
            </a:extLst>
          </p:cNvPr>
          <p:cNvSpPr>
            <a:spLocks noChangeAspect="1"/>
          </p:cNvSpPr>
          <p:nvPr/>
        </p:nvSpPr>
        <p:spPr>
          <a:xfrm>
            <a:off x="8778338" y="2618603"/>
            <a:ext cx="3016795" cy="2974585"/>
          </a:xfrm>
          <a:prstGeom prst="ellipse">
            <a:avLst/>
          </a:prstGeom>
          <a:solidFill>
            <a:srgbClr val="003A79"/>
          </a:solidFill>
          <a:ln w="12700" cap="flat">
            <a:solidFill>
              <a:srgbClr val="003A79"/>
            </a:solidFill>
            <a:miter lim="400000"/>
          </a:ln>
          <a:effectLst/>
          <a:sp3d/>
        </p:spPr>
        <p:txBody>
          <a:bodyPr rot="0" spcFirstLastPara="1" vertOverflow="overflow" horzOverflow="overflow" vert="horz" wrap="none" lIns="0" tIns="0" rIns="0" bIns="0" numCol="1" spcCol="38100" rtlCol="0" anchor="ctr">
            <a:noAutofit/>
          </a:bodyPr>
          <a:lstStyle/>
          <a:p>
            <a:pPr marL="0" marR="0" lvl="0" indent="0" algn="ctr" defTabSz="914400" eaLnBrk="1" fontAlgn="auto" latinLnBrk="0" hangingPunct="0">
              <a:lnSpc>
                <a:spcPts val="3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0" u="none" strike="noStrike" kern="0" cap="none" spc="-14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innerShdw blurRad="152400">
                    <a:srgbClr val="8CCA0E">
                      <a:lumMod val="40000"/>
                      <a:lumOff val="60000"/>
                    </a:srgbClr>
                  </a:innerShdw>
                </a:effectLst>
                <a:uLnTx/>
                <a:uFillTx/>
                <a:latin typeface="Verdana"/>
                <a:ea typeface="Verdana"/>
                <a:sym typeface="Verdana"/>
              </a:rPr>
              <a:t>7</a:t>
            </a:r>
          </a:p>
          <a:p>
            <a:pPr marL="0" marR="0" lvl="0" indent="0" algn="ctr" defTabSz="914400" eaLnBrk="1" fontAlgn="auto" latinLnBrk="0" hangingPunc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-140" normalizeH="0" baseline="0" noProof="0" dirty="0" err="1">
                <a:ln>
                  <a:noFill/>
                </a:ln>
                <a:solidFill>
                  <a:srgbClr val="8CCA0E">
                    <a:lumMod val="40000"/>
                    <a:lumOff val="60000"/>
                  </a:srgbClr>
                </a:solidFill>
                <a:effectLst/>
                <a:uLnTx/>
                <a:uFillTx/>
                <a:latin typeface="Verdana"/>
                <a:ea typeface="Verdana"/>
                <a:sym typeface="Verdana"/>
              </a:rPr>
              <a:t>Destinos</a:t>
            </a:r>
            <a:r>
              <a:rPr kumimoji="0" lang="fr-FR" sz="1800" b="0" i="0" u="none" strike="noStrike" kern="0" cap="none" spc="-140" normalizeH="0" baseline="0" noProof="0" dirty="0">
                <a:ln>
                  <a:noFill/>
                </a:ln>
                <a:solidFill>
                  <a:srgbClr val="8CCA0E">
                    <a:lumMod val="40000"/>
                    <a:lumOff val="60000"/>
                  </a:srgbClr>
                </a:solidFill>
                <a:effectLst/>
                <a:uLnTx/>
                <a:uFillTx/>
                <a:latin typeface="Verdana"/>
                <a:ea typeface="Verdana"/>
                <a:sym typeface="Verdana"/>
              </a:rPr>
              <a:t> / </a:t>
            </a:r>
            <a:r>
              <a:rPr kumimoji="0" lang="fr-FR" sz="1800" b="0" i="0" u="none" strike="noStrike" kern="0" cap="none" spc="-140" normalizeH="0" baseline="0" noProof="0" dirty="0" err="1">
                <a:ln>
                  <a:noFill/>
                </a:ln>
                <a:solidFill>
                  <a:srgbClr val="8CCA0E">
                    <a:lumMod val="40000"/>
                    <a:lumOff val="60000"/>
                  </a:srgbClr>
                </a:solidFill>
                <a:effectLst/>
                <a:uLnTx/>
                <a:uFillTx/>
                <a:latin typeface="Verdana"/>
                <a:ea typeface="Verdana"/>
                <a:sym typeface="Verdana"/>
              </a:rPr>
              <a:t>Agencias</a:t>
            </a:r>
            <a:endParaRPr kumimoji="0" lang="fr-FR" sz="1800" b="0" i="0" u="none" strike="noStrike" kern="0" cap="none" spc="-140" normalizeH="0" baseline="0" noProof="0" dirty="0">
              <a:ln>
                <a:noFill/>
              </a:ln>
              <a:solidFill>
                <a:srgbClr val="8CCA0E">
                  <a:lumMod val="40000"/>
                  <a:lumOff val="60000"/>
                </a:srgbClr>
              </a:solidFill>
              <a:effectLst/>
              <a:uLnTx/>
              <a:uFillTx/>
              <a:latin typeface="Verdana"/>
              <a:ea typeface="Verdana"/>
              <a:sym typeface="Verdana"/>
            </a:endParaRPr>
          </a:p>
          <a:p>
            <a:pPr marL="0" marR="0" lvl="0" indent="0" algn="ctr" defTabSz="914400" eaLnBrk="1" fontAlgn="auto" latinLnBrk="0" hangingPunc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spc="-140" dirty="0">
                <a:solidFill>
                  <a:srgbClr val="8CCA0E">
                    <a:lumMod val="40000"/>
                    <a:lumOff val="60000"/>
                  </a:srgbClr>
                </a:solidFill>
                <a:latin typeface="Verdana"/>
                <a:ea typeface="Verdana"/>
                <a:sym typeface="Verdana"/>
              </a:rPr>
              <a:t>2/3 Salidas </a:t>
            </a:r>
            <a:r>
              <a:rPr lang="fr-FR" kern="0" spc="-140" dirty="0" err="1">
                <a:solidFill>
                  <a:srgbClr val="8CCA0E">
                    <a:lumMod val="40000"/>
                    <a:lumOff val="60000"/>
                  </a:srgbClr>
                </a:solidFill>
                <a:latin typeface="Verdana"/>
                <a:ea typeface="Verdana"/>
                <a:sym typeface="Verdana"/>
              </a:rPr>
              <a:t>Semana</a:t>
            </a:r>
            <a:endParaRPr lang="fr-FR" kern="0" spc="-140" dirty="0">
              <a:solidFill>
                <a:srgbClr val="8CCA0E">
                  <a:lumMod val="40000"/>
                  <a:lumOff val="60000"/>
                </a:srgbClr>
              </a:solidFill>
              <a:latin typeface="Verdana"/>
              <a:ea typeface="Verdana"/>
              <a:sym typeface="Verdana"/>
            </a:endParaRPr>
          </a:p>
          <a:p>
            <a:pPr marL="0" marR="0" lvl="0" indent="0" algn="ctr" defTabSz="914400" eaLnBrk="1" fontAlgn="auto" latinLnBrk="0" hangingPunc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-140" normalizeH="0" baseline="0" noProof="0" dirty="0" err="1">
                <a:ln>
                  <a:noFill/>
                </a:ln>
                <a:solidFill>
                  <a:srgbClr val="8CCA0E">
                    <a:lumMod val="40000"/>
                    <a:lumOff val="60000"/>
                  </a:srgbClr>
                </a:solidFill>
                <a:effectLst/>
                <a:uLnTx/>
                <a:uFillTx/>
                <a:latin typeface="Verdana"/>
                <a:ea typeface="Verdana"/>
                <a:sym typeface="Verdana"/>
              </a:rPr>
              <a:t>Segun</a:t>
            </a:r>
            <a:r>
              <a:rPr kumimoji="0" lang="fr-FR" sz="1800" b="0" i="0" u="none" strike="noStrike" kern="0" cap="none" spc="-140" normalizeH="0" baseline="0" noProof="0" dirty="0">
                <a:ln>
                  <a:noFill/>
                </a:ln>
                <a:solidFill>
                  <a:srgbClr val="8CCA0E">
                    <a:lumMod val="40000"/>
                    <a:lumOff val="60000"/>
                  </a:srgbClr>
                </a:solidFill>
                <a:effectLst/>
                <a:uLnTx/>
                <a:uFillTx/>
                <a:latin typeface="Verdana"/>
                <a:ea typeface="Verdana"/>
                <a:sym typeface="Verdana"/>
              </a:rPr>
              <a:t> </a:t>
            </a:r>
            <a:r>
              <a:rPr kumimoji="0" lang="fr-FR" sz="1800" b="0" i="0" u="none" strike="noStrike" kern="0" cap="none" spc="-140" normalizeH="0" baseline="0" noProof="0" dirty="0" err="1">
                <a:ln>
                  <a:noFill/>
                </a:ln>
                <a:solidFill>
                  <a:srgbClr val="8CCA0E">
                    <a:lumMod val="40000"/>
                    <a:lumOff val="60000"/>
                  </a:srgbClr>
                </a:solidFill>
                <a:effectLst/>
                <a:uLnTx/>
                <a:uFillTx/>
                <a:latin typeface="Verdana"/>
                <a:ea typeface="Verdana"/>
                <a:sym typeface="Verdana"/>
              </a:rPr>
              <a:t>Volumenes</a:t>
            </a:r>
            <a:endParaRPr kumimoji="0" lang="fr-FR" sz="1800" b="0" i="0" u="none" strike="noStrike" kern="0" cap="none" spc="-140" normalizeH="0" baseline="0" noProof="0" dirty="0">
              <a:ln>
                <a:noFill/>
              </a:ln>
              <a:solidFill>
                <a:srgbClr val="8CCA0E">
                  <a:lumMod val="40000"/>
                  <a:lumOff val="60000"/>
                </a:srgbClr>
              </a:solidFill>
              <a:effectLst/>
              <a:uLnTx/>
              <a:uFillTx/>
              <a:latin typeface="Verdana"/>
              <a:ea typeface="Verdana"/>
              <a:sym typeface="Verdana"/>
            </a:endParaRPr>
          </a:p>
          <a:p>
            <a:pPr marL="0" marR="0" lvl="0" indent="0" algn="ctr" defTabSz="914400" eaLnBrk="1" fontAlgn="auto" latinLnBrk="0" hangingPunc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-140" normalizeH="0" baseline="0" noProof="0" dirty="0">
              <a:ln>
                <a:noFill/>
              </a:ln>
              <a:solidFill>
                <a:srgbClr val="8CCA0E">
                  <a:lumMod val="40000"/>
                  <a:lumOff val="60000"/>
                </a:srgbClr>
              </a:solidFill>
              <a:effectLst/>
              <a:uLnTx/>
              <a:uFillTx/>
              <a:latin typeface="Verdana"/>
              <a:ea typeface="Verdana"/>
              <a:sym typeface="Verdana"/>
            </a:endParaRPr>
          </a:p>
          <a:p>
            <a:pPr marL="0" marR="0" lvl="0" indent="0" algn="ctr" defTabSz="914400" eaLnBrk="1" fontAlgn="auto" latinLnBrk="0" hangingPunc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-140" normalizeH="0" baseline="0" noProof="0" dirty="0">
                <a:ln>
                  <a:noFill/>
                </a:ln>
                <a:solidFill>
                  <a:srgbClr val="8CCA0E">
                    <a:lumMod val="40000"/>
                    <a:lumOff val="60000"/>
                  </a:srgbClr>
                </a:solidFill>
                <a:effectLst/>
                <a:uLnTx/>
                <a:uFillTx/>
                <a:latin typeface="Verdana"/>
                <a:ea typeface="Verdana"/>
                <a:sym typeface="Verdana"/>
              </a:rPr>
              <a:t>   </a:t>
            </a:r>
            <a:r>
              <a:rPr kumimoji="0" lang="fr-FR" sz="1800" b="1" i="0" u="none" strike="noStrike" kern="0" cap="none" spc="-140" normalizeH="0" baseline="0" noProof="0" dirty="0">
                <a:ln>
                  <a:noFill/>
                </a:ln>
                <a:solidFill>
                  <a:srgbClr val="8CCA0E">
                    <a:lumMod val="40000"/>
                    <a:lumOff val="60000"/>
                  </a:srgbClr>
                </a:solidFill>
                <a:effectLst/>
                <a:uLnTx/>
                <a:uFillTx/>
                <a:latin typeface="Verdana"/>
                <a:ea typeface="Verdana"/>
                <a:sym typeface="Verdana"/>
              </a:rPr>
              <a:t>13-33-34-45-69-72-94   </a:t>
            </a:r>
          </a:p>
          <a:p>
            <a:pPr marL="0" marR="0" lvl="0" indent="0" algn="ctr" defTabSz="914400" eaLnBrk="1" fontAlgn="auto" latinLnBrk="0" hangingPunc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-140" normalizeH="0" baseline="0" noProof="0" dirty="0">
              <a:ln>
                <a:noFill/>
              </a:ln>
              <a:solidFill>
                <a:srgbClr val="8CCA0E">
                  <a:lumMod val="40000"/>
                  <a:lumOff val="60000"/>
                </a:srgbClr>
              </a:solidFill>
              <a:effectLst/>
              <a:uLnTx/>
              <a:uFillTx/>
              <a:latin typeface="Verdana"/>
              <a:ea typeface="Verdana"/>
              <a:sym typeface="Verdana"/>
            </a:endParaRPr>
          </a:p>
        </p:txBody>
      </p:sp>
      <p:sp>
        <p:nvSpPr>
          <p:cNvPr id="51" name="Ellipse 50">
            <a:extLst>
              <a:ext uri="{FF2B5EF4-FFF2-40B4-BE49-F238E27FC236}">
                <a16:creationId xmlns:a16="http://schemas.microsoft.com/office/drawing/2014/main" id="{A5007261-28A3-0DF1-A466-D0FED847B251}"/>
              </a:ext>
            </a:extLst>
          </p:cNvPr>
          <p:cNvSpPr>
            <a:spLocks noChangeAspect="1"/>
          </p:cNvSpPr>
          <p:nvPr/>
        </p:nvSpPr>
        <p:spPr>
          <a:xfrm>
            <a:off x="440528" y="2777956"/>
            <a:ext cx="3010105" cy="2990556"/>
          </a:xfrm>
          <a:prstGeom prst="ellipse">
            <a:avLst/>
          </a:prstGeom>
          <a:gradFill flip="none" rotWithShape="1">
            <a:gsLst>
              <a:gs pos="0">
                <a:srgbClr val="8CCA0E">
                  <a:shade val="30000"/>
                  <a:satMod val="115000"/>
                </a:srgbClr>
              </a:gs>
              <a:gs pos="50000">
                <a:srgbClr val="8CCA0E">
                  <a:shade val="67500"/>
                  <a:satMod val="115000"/>
                </a:srgbClr>
              </a:gs>
              <a:gs pos="100000">
                <a:srgbClr val="8CCA0E">
                  <a:shade val="100000"/>
                  <a:satMod val="115000"/>
                </a:srgbClr>
              </a:gs>
            </a:gsLst>
            <a:lin ang="13500000" scaled="1"/>
            <a:tileRect/>
          </a:gradFill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none" lIns="0" tIns="0" rIns="0" bIns="0" numCol="1" spcCol="38100" rtlCol="0" anchor="ctr">
            <a:noAutofit/>
          </a:bodyPr>
          <a:lstStyle/>
          <a:p>
            <a:pPr marL="0" marR="0" lvl="0" indent="0" algn="ctr" defTabSz="914400" eaLnBrk="1" fontAlgn="auto" latinLnBrk="0" hangingPunct="0">
              <a:lnSpc>
                <a:spcPts val="3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0" cap="none" spc="-14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innerShdw blurRad="152400">
                    <a:srgbClr val="8CCA0E">
                      <a:lumMod val="40000"/>
                      <a:lumOff val="60000"/>
                    </a:srgbClr>
                  </a:innerShdw>
                </a:effectLst>
                <a:uLnTx/>
                <a:uFillTx/>
                <a:latin typeface="Verdana"/>
                <a:ea typeface="Verdana"/>
                <a:sym typeface="Verdana"/>
              </a:rPr>
              <a:t>7</a:t>
            </a:r>
          </a:p>
          <a:p>
            <a:pPr marL="0" marR="0" lvl="0" indent="0" algn="ctr" defTabSz="914400" eaLnBrk="1" fontAlgn="auto" latinLnBrk="0" hangingPunc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i="0" u="none" strike="noStrike" kern="0" cap="none" spc="-140" normalizeH="0" baseline="0" noProof="0" dirty="0" err="1">
                <a:ln>
                  <a:noFill/>
                </a:ln>
                <a:solidFill>
                  <a:srgbClr val="8CCA0E">
                    <a:lumMod val="40000"/>
                    <a:lumOff val="60000"/>
                  </a:srgbClr>
                </a:solidFill>
                <a:effectLst/>
                <a:uLnTx/>
                <a:uFillTx/>
                <a:latin typeface="Verdana"/>
                <a:ea typeface="Verdana"/>
                <a:sym typeface="Verdana"/>
              </a:rPr>
              <a:t>Destinos</a:t>
            </a:r>
            <a:r>
              <a:rPr kumimoji="0" lang="fr-FR" sz="1800" i="0" u="none" strike="noStrike" kern="0" cap="none" spc="-140" normalizeH="0" baseline="0" noProof="0" dirty="0">
                <a:ln>
                  <a:noFill/>
                </a:ln>
                <a:solidFill>
                  <a:srgbClr val="8CCA0E">
                    <a:lumMod val="40000"/>
                    <a:lumOff val="60000"/>
                  </a:srgbClr>
                </a:solidFill>
                <a:effectLst/>
                <a:uLnTx/>
                <a:uFillTx/>
                <a:latin typeface="Verdana"/>
                <a:ea typeface="Verdana"/>
                <a:sym typeface="Verdana"/>
              </a:rPr>
              <a:t> / </a:t>
            </a:r>
            <a:r>
              <a:rPr kumimoji="0" lang="fr-FR" sz="1800" i="0" u="none" strike="noStrike" kern="0" cap="none" spc="-140" normalizeH="0" baseline="0" noProof="0" dirty="0" err="1">
                <a:ln>
                  <a:noFill/>
                </a:ln>
                <a:solidFill>
                  <a:srgbClr val="8CCA0E">
                    <a:lumMod val="40000"/>
                    <a:lumOff val="60000"/>
                  </a:srgbClr>
                </a:solidFill>
                <a:effectLst/>
                <a:uLnTx/>
                <a:uFillTx/>
                <a:latin typeface="Verdana"/>
                <a:ea typeface="Verdana"/>
                <a:sym typeface="Verdana"/>
              </a:rPr>
              <a:t>Agencias</a:t>
            </a:r>
            <a:endParaRPr kumimoji="0" lang="fr-FR" sz="1800" i="0" u="none" strike="noStrike" kern="0" cap="none" spc="-140" normalizeH="0" baseline="0" noProof="0" dirty="0">
              <a:ln>
                <a:noFill/>
              </a:ln>
              <a:solidFill>
                <a:srgbClr val="8CCA0E">
                  <a:lumMod val="40000"/>
                  <a:lumOff val="60000"/>
                </a:srgbClr>
              </a:solidFill>
              <a:effectLst/>
              <a:uLnTx/>
              <a:uFillTx/>
              <a:latin typeface="Verdana"/>
              <a:ea typeface="Verdana"/>
              <a:sym typeface="Verdana"/>
            </a:endParaRPr>
          </a:p>
          <a:p>
            <a:pPr marL="0" marR="0" lvl="0" indent="0" algn="ctr" defTabSz="914400" eaLnBrk="1" fontAlgn="auto" latinLnBrk="0" hangingPunc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spc="-140" dirty="0">
                <a:solidFill>
                  <a:srgbClr val="8CCA0E">
                    <a:lumMod val="40000"/>
                    <a:lumOff val="60000"/>
                  </a:srgbClr>
                </a:solidFill>
                <a:latin typeface="Verdana"/>
                <a:ea typeface="Verdana"/>
                <a:sym typeface="Verdana"/>
              </a:rPr>
              <a:t>Salidas </a:t>
            </a:r>
            <a:r>
              <a:rPr lang="fr-FR" kern="0" spc="-140" dirty="0" err="1">
                <a:solidFill>
                  <a:srgbClr val="8CCA0E">
                    <a:lumMod val="40000"/>
                    <a:lumOff val="60000"/>
                  </a:srgbClr>
                </a:solidFill>
                <a:latin typeface="Verdana"/>
                <a:ea typeface="Verdana"/>
                <a:sym typeface="Verdana"/>
              </a:rPr>
              <a:t>Diarias</a:t>
            </a:r>
            <a:endParaRPr lang="fr-FR" kern="0" spc="-140" dirty="0">
              <a:solidFill>
                <a:srgbClr val="8CCA0E">
                  <a:lumMod val="40000"/>
                  <a:lumOff val="60000"/>
                </a:srgbClr>
              </a:solidFill>
              <a:latin typeface="Verdana"/>
              <a:ea typeface="Verdana"/>
              <a:sym typeface="Verdana"/>
            </a:endParaRPr>
          </a:p>
          <a:p>
            <a:pPr marL="0" marR="0" lvl="0" indent="0" algn="ctr" defTabSz="914400" eaLnBrk="1" fontAlgn="auto" latinLnBrk="0" hangingPunc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-140" normalizeH="0" baseline="0" noProof="0" dirty="0">
              <a:ln>
                <a:noFill/>
              </a:ln>
              <a:solidFill>
                <a:srgbClr val="8CCA0E">
                  <a:lumMod val="40000"/>
                  <a:lumOff val="60000"/>
                </a:srgbClr>
              </a:solidFill>
              <a:effectLst/>
              <a:uLnTx/>
              <a:uFillTx/>
              <a:latin typeface="Verdana"/>
              <a:ea typeface="Verdana"/>
              <a:sym typeface="Verdana"/>
            </a:endParaRPr>
          </a:p>
          <a:p>
            <a:pPr marL="0" marR="0" lvl="0" indent="0" algn="ctr" defTabSz="914400" eaLnBrk="1" fontAlgn="auto" latinLnBrk="0" hangingPunc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="1" kern="0" spc="-140" dirty="0">
                <a:solidFill>
                  <a:srgbClr val="8CCA0E">
                    <a:lumMod val="40000"/>
                    <a:lumOff val="60000"/>
                  </a:srgbClr>
                </a:solidFill>
                <a:latin typeface="Verdana"/>
                <a:ea typeface="Verdana"/>
                <a:sym typeface="Verdana"/>
              </a:rPr>
              <a:t>31-66-67-59-84-93-95 </a:t>
            </a:r>
            <a:endParaRPr kumimoji="0" lang="fr-FR" sz="1800" b="1" i="0" u="none" strike="noStrike" kern="0" cap="none" spc="-140" normalizeH="0" baseline="0" noProof="0" dirty="0">
              <a:ln>
                <a:noFill/>
              </a:ln>
              <a:solidFill>
                <a:srgbClr val="8CCA0E">
                  <a:lumMod val="40000"/>
                  <a:lumOff val="60000"/>
                </a:srgbClr>
              </a:solidFill>
              <a:effectLst/>
              <a:uLnTx/>
              <a:uFillTx/>
              <a:latin typeface="Verdana"/>
              <a:ea typeface="Verdana"/>
              <a:sym typeface="Verdana"/>
            </a:endParaRPr>
          </a:p>
        </p:txBody>
      </p:sp>
      <p:sp>
        <p:nvSpPr>
          <p:cNvPr id="52" name="Text Box 118">
            <a:extLst>
              <a:ext uri="{FF2B5EF4-FFF2-40B4-BE49-F238E27FC236}">
                <a16:creationId xmlns:a16="http://schemas.microsoft.com/office/drawing/2014/main" id="{86A371C2-BBF0-6A3F-ED58-C8DEB7F26445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250548" y="5915747"/>
            <a:ext cx="89779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685800">
              <a:spcBef>
                <a:spcPct val="50000"/>
              </a:spcBef>
            </a:pPr>
            <a:r>
              <a:rPr lang="es-ES_tradnl" sz="800" dirty="0">
                <a:solidFill>
                  <a:prstClr val="black"/>
                </a:solidFill>
                <a:latin typeface="Verdana"/>
              </a:rPr>
              <a:t>Montpellier</a:t>
            </a:r>
          </a:p>
        </p:txBody>
      </p:sp>
      <p:sp>
        <p:nvSpPr>
          <p:cNvPr id="53" name="Espace réservé du contenu 4">
            <a:extLst>
              <a:ext uri="{FF2B5EF4-FFF2-40B4-BE49-F238E27FC236}">
                <a16:creationId xmlns:a16="http://schemas.microsoft.com/office/drawing/2014/main" id="{3142D7C9-FD65-EA58-FA8B-18FB65F8D354}"/>
              </a:ext>
            </a:extLst>
          </p:cNvPr>
          <p:cNvSpPr txBox="1">
            <a:spLocks/>
          </p:cNvSpPr>
          <p:nvPr/>
        </p:nvSpPr>
        <p:spPr>
          <a:xfrm>
            <a:off x="732120" y="814660"/>
            <a:ext cx="8882659" cy="684463"/>
          </a:xfrm>
          <a:prstGeom prst="rect">
            <a:avLst/>
          </a:prstGeom>
          <a:noFill/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Verdana"/>
                <a:ea typeface="Verdana"/>
                <a:cs typeface="Verdana"/>
                <a:sym typeface="Verdana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Verdana"/>
                <a:ea typeface="Verdana"/>
                <a:cs typeface="Verdana"/>
                <a:sym typeface="Verdana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Verdana"/>
                <a:ea typeface="Verdana"/>
                <a:cs typeface="Verdana"/>
                <a:sym typeface="Verdana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Verdana"/>
                <a:ea typeface="Verdana"/>
                <a:cs typeface="Verdana"/>
                <a:sym typeface="Verdana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Verdana"/>
                <a:ea typeface="Verdana"/>
                <a:cs typeface="Verdana"/>
                <a:sym typeface="Verdana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Verdana"/>
                <a:ea typeface="Verdana"/>
                <a:cs typeface="Verdana"/>
                <a:sym typeface="Verdana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Verdana"/>
                <a:ea typeface="Verdana"/>
                <a:cs typeface="Verdana"/>
                <a:sym typeface="Verdana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Verdana"/>
                <a:ea typeface="Verdana"/>
                <a:cs typeface="Verdana"/>
                <a:sym typeface="Verdana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indent="0"/>
            <a:r>
              <a:rPr lang="fr-FR" b="1" dirty="0">
                <a:solidFill>
                  <a:schemeClr val="accent5">
                    <a:lumMod val="75000"/>
                  </a:schemeClr>
                </a:solidFill>
              </a:rPr>
              <a:t>                        </a:t>
            </a:r>
            <a:r>
              <a:rPr lang="fr-FR" b="1" dirty="0" err="1">
                <a:solidFill>
                  <a:schemeClr val="accent5">
                    <a:lumMod val="75000"/>
                  </a:schemeClr>
                </a:solidFill>
              </a:rPr>
              <a:t>Flujos</a:t>
            </a:r>
            <a:r>
              <a:rPr lang="fr-FR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r-FR" b="1" dirty="0" err="1">
                <a:solidFill>
                  <a:schemeClr val="accent5">
                    <a:lumMod val="75000"/>
                  </a:schemeClr>
                </a:solidFill>
              </a:rPr>
              <a:t>hacia</a:t>
            </a:r>
            <a:r>
              <a:rPr lang="fr-FR" b="1" dirty="0">
                <a:solidFill>
                  <a:schemeClr val="accent5">
                    <a:lumMod val="75000"/>
                  </a:schemeClr>
                </a:solidFill>
              </a:rPr>
              <a:t> los principales </a:t>
            </a:r>
            <a:r>
              <a:rPr lang="fr-FR" b="1" dirty="0" err="1">
                <a:solidFill>
                  <a:schemeClr val="accent5">
                    <a:lumMod val="75000"/>
                  </a:schemeClr>
                </a:solidFill>
              </a:rPr>
              <a:t>centros</a:t>
            </a:r>
            <a:r>
              <a:rPr lang="fr-FR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r-FR" b="1" dirty="0" err="1">
                <a:solidFill>
                  <a:schemeClr val="accent5">
                    <a:lumMod val="75000"/>
                  </a:schemeClr>
                </a:solidFill>
              </a:rPr>
              <a:t>económicos</a:t>
            </a:r>
            <a:endParaRPr lang="fr-FR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8F60B86E-B0BD-0C78-E981-1665D4078E74}"/>
              </a:ext>
            </a:extLst>
          </p:cNvPr>
          <p:cNvSpPr>
            <a:spLocks noChangeAspect="1"/>
          </p:cNvSpPr>
          <p:nvPr/>
        </p:nvSpPr>
        <p:spPr>
          <a:xfrm>
            <a:off x="6451509" y="5424831"/>
            <a:ext cx="277528" cy="277528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29B08819-19B1-5CE6-3366-A28F607753CD}"/>
              </a:ext>
            </a:extLst>
          </p:cNvPr>
          <p:cNvSpPr txBox="1"/>
          <p:nvPr/>
        </p:nvSpPr>
        <p:spPr>
          <a:xfrm>
            <a:off x="6704169" y="3961681"/>
            <a:ext cx="47764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1100" b="1" dirty="0">
                <a:solidFill>
                  <a:srgbClr val="003A79"/>
                </a:solidFill>
                <a:latin typeface="Verdana"/>
              </a:rPr>
              <a:t>69</a:t>
            </a:r>
            <a:endParaRPr lang="fr-FR" sz="1100" b="1" dirty="0">
              <a:solidFill>
                <a:srgbClr val="003A79"/>
              </a:solidFill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F69B1A3B-23D9-2FE9-0F2A-ADA03D15CC48}"/>
              </a:ext>
            </a:extLst>
          </p:cNvPr>
          <p:cNvSpPr txBox="1"/>
          <p:nvPr/>
        </p:nvSpPr>
        <p:spPr>
          <a:xfrm>
            <a:off x="7017106" y="5509308"/>
            <a:ext cx="47764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1100" b="1" dirty="0">
                <a:solidFill>
                  <a:srgbClr val="003A79"/>
                </a:solidFill>
                <a:latin typeface="Verdana"/>
              </a:rPr>
              <a:t>13</a:t>
            </a:r>
            <a:endParaRPr lang="fr-FR" sz="1100" b="1" dirty="0">
              <a:solidFill>
                <a:srgbClr val="003A79"/>
              </a:solidFill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DF94A708-787C-0B1B-DB6B-59E53C5E58EE}"/>
              </a:ext>
            </a:extLst>
          </p:cNvPr>
          <p:cNvSpPr txBox="1"/>
          <p:nvPr/>
        </p:nvSpPr>
        <p:spPr>
          <a:xfrm>
            <a:off x="6790786" y="4986018"/>
            <a:ext cx="50307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1400" b="1" dirty="0">
                <a:solidFill>
                  <a:srgbClr val="003A79"/>
                </a:solidFill>
                <a:latin typeface="Verdana"/>
              </a:rPr>
              <a:t>84</a:t>
            </a:r>
            <a:endParaRPr lang="fr-FR" sz="1400" b="1" dirty="0">
              <a:solidFill>
                <a:srgbClr val="003A79"/>
              </a:solidFill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77A4959F-46DF-8140-15C9-CC0D63965304}"/>
              </a:ext>
            </a:extLst>
          </p:cNvPr>
          <p:cNvSpPr txBox="1"/>
          <p:nvPr/>
        </p:nvSpPr>
        <p:spPr>
          <a:xfrm>
            <a:off x="7838324" y="2630406"/>
            <a:ext cx="47433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1400" b="1" dirty="0">
                <a:solidFill>
                  <a:srgbClr val="003A79"/>
                </a:solidFill>
                <a:latin typeface="Verdana"/>
              </a:rPr>
              <a:t>67</a:t>
            </a:r>
            <a:endParaRPr lang="fr-FR" sz="1400" b="1" dirty="0">
              <a:solidFill>
                <a:srgbClr val="003A79"/>
              </a:solidFill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F7B935E3-CC9F-4F41-0048-03CED9645CC4}"/>
              </a:ext>
            </a:extLst>
          </p:cNvPr>
          <p:cNvSpPr txBox="1"/>
          <p:nvPr/>
        </p:nvSpPr>
        <p:spPr>
          <a:xfrm>
            <a:off x="6054765" y="2788304"/>
            <a:ext cx="47764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1100" b="1" dirty="0">
                <a:solidFill>
                  <a:srgbClr val="003A79"/>
                </a:solidFill>
                <a:latin typeface="Verdana"/>
              </a:rPr>
              <a:t>94</a:t>
            </a:r>
            <a:endParaRPr lang="fr-FR" sz="1100" b="1" dirty="0">
              <a:solidFill>
                <a:srgbClr val="003A79"/>
              </a:solidFill>
            </a:endParaRP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D64D2012-A401-ACEA-C8E6-C0985DE4D083}"/>
              </a:ext>
            </a:extLst>
          </p:cNvPr>
          <p:cNvSpPr txBox="1"/>
          <p:nvPr/>
        </p:nvSpPr>
        <p:spPr>
          <a:xfrm>
            <a:off x="5739714" y="3061302"/>
            <a:ext cx="47764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1100" b="1" dirty="0">
                <a:solidFill>
                  <a:srgbClr val="003A79"/>
                </a:solidFill>
                <a:latin typeface="Verdana"/>
              </a:rPr>
              <a:t>45</a:t>
            </a:r>
            <a:endParaRPr lang="fr-FR" sz="1100" b="1" dirty="0">
              <a:solidFill>
                <a:srgbClr val="003A79"/>
              </a:solidFill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6F36EC23-B538-A5CD-B0C5-5E42F2158194}"/>
              </a:ext>
            </a:extLst>
          </p:cNvPr>
          <p:cNvSpPr txBox="1"/>
          <p:nvPr/>
        </p:nvSpPr>
        <p:spPr>
          <a:xfrm>
            <a:off x="6153507" y="2473267"/>
            <a:ext cx="50747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1400" b="1" dirty="0">
                <a:solidFill>
                  <a:srgbClr val="003A79"/>
                </a:solidFill>
                <a:latin typeface="Verdana"/>
              </a:rPr>
              <a:t>95</a:t>
            </a:r>
            <a:endParaRPr lang="fr-FR" sz="1400" b="1" dirty="0">
              <a:solidFill>
                <a:srgbClr val="003A79"/>
              </a:solidFill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B88AF300-78BF-48CB-6DD7-EC6E58912A47}"/>
              </a:ext>
            </a:extLst>
          </p:cNvPr>
          <p:cNvSpPr txBox="1"/>
          <p:nvPr/>
        </p:nvSpPr>
        <p:spPr>
          <a:xfrm>
            <a:off x="5386023" y="2525874"/>
            <a:ext cx="55185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1400" b="1" dirty="0">
                <a:solidFill>
                  <a:srgbClr val="003A79"/>
                </a:solidFill>
                <a:latin typeface="Verdana"/>
              </a:rPr>
              <a:t>93</a:t>
            </a:r>
            <a:endParaRPr lang="fr-FR" sz="1400" b="1" dirty="0">
              <a:solidFill>
                <a:srgbClr val="003A79"/>
              </a:solidFill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4ED3419A-6B60-F8A9-2B0F-653BC5E83AFA}"/>
              </a:ext>
            </a:extLst>
          </p:cNvPr>
          <p:cNvSpPr txBox="1"/>
          <p:nvPr/>
        </p:nvSpPr>
        <p:spPr>
          <a:xfrm>
            <a:off x="4939347" y="3185912"/>
            <a:ext cx="47764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1100" b="1" dirty="0">
                <a:solidFill>
                  <a:srgbClr val="003A79"/>
                </a:solidFill>
                <a:latin typeface="Verdana"/>
              </a:rPr>
              <a:t>72</a:t>
            </a:r>
            <a:endParaRPr lang="fr-FR" sz="1100" b="1" dirty="0">
              <a:solidFill>
                <a:srgbClr val="003A79"/>
              </a:solidFill>
            </a:endParaRP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09E215C8-91E9-AE04-749E-7400EE3C7D7D}"/>
              </a:ext>
            </a:extLst>
          </p:cNvPr>
          <p:cNvSpPr txBox="1"/>
          <p:nvPr/>
        </p:nvSpPr>
        <p:spPr>
          <a:xfrm>
            <a:off x="5410865" y="5196704"/>
            <a:ext cx="47764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1400" b="1" dirty="0">
                <a:solidFill>
                  <a:srgbClr val="003A79"/>
                </a:solidFill>
                <a:latin typeface="Verdana"/>
              </a:rPr>
              <a:t>31</a:t>
            </a:r>
            <a:endParaRPr lang="fr-FR" sz="1400" b="1" dirty="0">
              <a:solidFill>
                <a:srgbClr val="003A79"/>
              </a:solidFill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44324DC1-ACEF-F756-7B29-61F77B176C21}"/>
              </a:ext>
            </a:extLst>
          </p:cNvPr>
          <p:cNvSpPr txBox="1"/>
          <p:nvPr/>
        </p:nvSpPr>
        <p:spPr>
          <a:xfrm>
            <a:off x="6001273" y="1758235"/>
            <a:ext cx="47764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1400" b="1" dirty="0">
                <a:solidFill>
                  <a:srgbClr val="003A79"/>
                </a:solidFill>
                <a:latin typeface="Verdana"/>
              </a:rPr>
              <a:t>59</a:t>
            </a:r>
            <a:endParaRPr lang="fr-FR" sz="1400" b="1" dirty="0">
              <a:solidFill>
                <a:srgbClr val="003A79"/>
              </a:solidFill>
            </a:endParaRPr>
          </a:p>
        </p:txBody>
      </p:sp>
      <p:sp>
        <p:nvSpPr>
          <p:cNvPr id="32" name="Text Box 143">
            <a:extLst>
              <a:ext uri="{FF2B5EF4-FFF2-40B4-BE49-F238E27FC236}">
                <a16:creationId xmlns:a16="http://schemas.microsoft.com/office/drawing/2014/main" id="{1A5B048B-7799-7296-482A-611785755EA4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280536" y="3201876"/>
            <a:ext cx="89779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685800">
              <a:spcBef>
                <a:spcPct val="50000"/>
              </a:spcBef>
            </a:pPr>
            <a:r>
              <a:rPr lang="es-ES_tradnl" sz="800" dirty="0">
                <a:solidFill>
                  <a:prstClr val="black"/>
                </a:solidFill>
                <a:latin typeface="Verdana"/>
              </a:rPr>
              <a:t>Orleans</a:t>
            </a:r>
            <a:endParaRPr lang="es-ES_tradnl" sz="2000" dirty="0">
              <a:solidFill>
                <a:prstClr val="black"/>
              </a:solidFill>
              <a:latin typeface="Verdana"/>
              <a:ea typeface="ヒラギノ角ゴ Pro W3" charset="-128"/>
            </a:endParaRPr>
          </a:p>
        </p:txBody>
      </p:sp>
      <p:sp>
        <p:nvSpPr>
          <p:cNvPr id="34" name="Text Box 113">
            <a:extLst>
              <a:ext uri="{FF2B5EF4-FFF2-40B4-BE49-F238E27FC236}">
                <a16:creationId xmlns:a16="http://schemas.microsoft.com/office/drawing/2014/main" id="{1CF93B29-C4A1-7FB9-D5D3-226FEB4B3C8A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344548" y="2787844"/>
            <a:ext cx="1060665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685800">
              <a:spcBef>
                <a:spcPct val="50000"/>
              </a:spcBef>
            </a:pPr>
            <a:r>
              <a:rPr lang="es-ES_tradnl" sz="800" dirty="0">
                <a:solidFill>
                  <a:prstClr val="black"/>
                </a:solidFill>
                <a:latin typeface="Verdana"/>
              </a:rPr>
              <a:t>Paris Sud</a:t>
            </a:r>
            <a:endParaRPr lang="es-ES_tradnl" sz="2000" dirty="0">
              <a:solidFill>
                <a:prstClr val="black"/>
              </a:solidFill>
              <a:latin typeface="Verdana"/>
              <a:ea typeface="ヒラギノ角ゴ Pro W3" charset="-128"/>
            </a:endParaRP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12A5A8A4-4850-7440-C85D-2B55CF08ED5B}"/>
              </a:ext>
            </a:extLst>
          </p:cNvPr>
          <p:cNvSpPr txBox="1"/>
          <p:nvPr/>
        </p:nvSpPr>
        <p:spPr>
          <a:xfrm>
            <a:off x="6391753" y="5455703"/>
            <a:ext cx="47764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1100" b="1" dirty="0">
                <a:solidFill>
                  <a:srgbClr val="003A79"/>
                </a:solidFill>
                <a:latin typeface="Verdana"/>
              </a:rPr>
              <a:t>34</a:t>
            </a:r>
            <a:endParaRPr lang="fr-FR" sz="1100" b="1" dirty="0">
              <a:solidFill>
                <a:srgbClr val="003A79"/>
              </a:solidFill>
            </a:endParaRPr>
          </a:p>
        </p:txBody>
      </p:sp>
      <p:sp>
        <p:nvSpPr>
          <p:cNvPr id="39" name="Text Box 76">
            <a:extLst>
              <a:ext uri="{FF2B5EF4-FFF2-40B4-BE49-F238E27FC236}">
                <a16:creationId xmlns:a16="http://schemas.microsoft.com/office/drawing/2014/main" id="{2BA629C5-2DBB-BCA5-51A7-94D26EE60241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458212" y="4829966"/>
            <a:ext cx="856064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685800">
              <a:spcBef>
                <a:spcPct val="50000"/>
              </a:spcBef>
            </a:pPr>
            <a:r>
              <a:rPr lang="es-ES_tradnl" sz="800" dirty="0">
                <a:solidFill>
                  <a:prstClr val="black"/>
                </a:solidFill>
                <a:latin typeface="Verdana"/>
              </a:rPr>
              <a:t>Aviñón</a:t>
            </a:r>
            <a:endParaRPr lang="es-ES_tradnl" sz="2000" dirty="0">
              <a:solidFill>
                <a:prstClr val="black"/>
              </a:solidFill>
              <a:latin typeface="Verdana"/>
              <a:ea typeface="ヒラギノ角ゴ Pro W3" charset="-128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D3E89D33-16F1-23F7-B7EE-0C9B144A817A}"/>
              </a:ext>
            </a:extLst>
          </p:cNvPr>
          <p:cNvSpPr txBox="1"/>
          <p:nvPr/>
        </p:nvSpPr>
        <p:spPr>
          <a:xfrm>
            <a:off x="4760473" y="4442735"/>
            <a:ext cx="47764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1100" b="1" dirty="0">
                <a:solidFill>
                  <a:srgbClr val="003A79"/>
                </a:solidFill>
                <a:latin typeface="Verdana"/>
              </a:rPr>
              <a:t>33</a:t>
            </a:r>
            <a:endParaRPr lang="fr-FR" sz="1100" b="1" dirty="0">
              <a:solidFill>
                <a:srgbClr val="003A79"/>
              </a:solidFill>
            </a:endParaRPr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0007DF48-86FA-F476-3F53-C50950B8A3BB}"/>
              </a:ext>
            </a:extLst>
          </p:cNvPr>
          <p:cNvSpPr>
            <a:spLocks noChangeAspect="1"/>
          </p:cNvSpPr>
          <p:nvPr/>
        </p:nvSpPr>
        <p:spPr>
          <a:xfrm>
            <a:off x="4787338" y="4456582"/>
            <a:ext cx="277528" cy="277528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E23CE576-BC45-2D70-2AE4-B63A654F62CB}"/>
              </a:ext>
            </a:extLst>
          </p:cNvPr>
          <p:cNvCxnSpPr>
            <a:cxnSpLocks/>
          </p:cNvCxnSpPr>
          <p:nvPr/>
        </p:nvCxnSpPr>
        <p:spPr>
          <a:xfrm flipH="1" flipV="1">
            <a:off x="5072384" y="4574452"/>
            <a:ext cx="1117706" cy="1335899"/>
          </a:xfrm>
          <a:prstGeom prst="straightConnector1">
            <a:avLst/>
          </a:prstGeom>
          <a:ln w="28575">
            <a:solidFill>
              <a:srgbClr val="003A7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ZoneTexte 37">
            <a:extLst>
              <a:ext uri="{FF2B5EF4-FFF2-40B4-BE49-F238E27FC236}">
                <a16:creationId xmlns:a16="http://schemas.microsoft.com/office/drawing/2014/main" id="{89917C68-5CF0-D38A-1C06-48D4C4AAAE2E}"/>
              </a:ext>
            </a:extLst>
          </p:cNvPr>
          <p:cNvSpPr txBox="1"/>
          <p:nvPr/>
        </p:nvSpPr>
        <p:spPr>
          <a:xfrm>
            <a:off x="5637171" y="5980044"/>
            <a:ext cx="52424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1400" b="1" dirty="0">
                <a:solidFill>
                  <a:srgbClr val="003A79"/>
                </a:solidFill>
                <a:latin typeface="Verdana"/>
              </a:rPr>
              <a:t>66</a:t>
            </a:r>
            <a:endParaRPr lang="fr-FR" sz="1400" b="1" dirty="0">
              <a:solidFill>
                <a:srgbClr val="003A79"/>
              </a:solidFill>
            </a:endParaRPr>
          </a:p>
        </p:txBody>
      </p:sp>
      <p:sp>
        <p:nvSpPr>
          <p:cNvPr id="40" name="Ellipse 39">
            <a:extLst>
              <a:ext uri="{FF2B5EF4-FFF2-40B4-BE49-F238E27FC236}">
                <a16:creationId xmlns:a16="http://schemas.microsoft.com/office/drawing/2014/main" id="{BCE9C0DF-B9BE-5783-BB2D-1F1B54FD85FB}"/>
              </a:ext>
            </a:extLst>
          </p:cNvPr>
          <p:cNvSpPr>
            <a:spLocks noChangeAspect="1"/>
          </p:cNvSpPr>
          <p:nvPr/>
        </p:nvSpPr>
        <p:spPr>
          <a:xfrm>
            <a:off x="5718977" y="5992172"/>
            <a:ext cx="277528" cy="277528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31" name="Connecteur droit avec flèche 42">
            <a:extLst>
              <a:ext uri="{FF2B5EF4-FFF2-40B4-BE49-F238E27FC236}">
                <a16:creationId xmlns:a16="http://schemas.microsoft.com/office/drawing/2014/main" id="{8A67C5E9-A948-570D-51AF-EAD5D8F236DB}"/>
              </a:ext>
            </a:extLst>
          </p:cNvPr>
          <p:cNvCxnSpPr>
            <a:cxnSpLocks/>
          </p:cNvCxnSpPr>
          <p:nvPr/>
        </p:nvCxnSpPr>
        <p:spPr>
          <a:xfrm flipV="1">
            <a:off x="6095576" y="2129154"/>
            <a:ext cx="41474" cy="4024303"/>
          </a:xfrm>
          <a:prstGeom prst="straightConnector1">
            <a:avLst/>
          </a:prstGeom>
          <a:ln w="28575">
            <a:solidFill>
              <a:schemeClr val="bg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856038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0. Template général">
  <a:themeElements>
    <a:clrScheme name="Heppner 2">
      <a:dk1>
        <a:srgbClr val="000000"/>
      </a:dk1>
      <a:lt1>
        <a:srgbClr val="FFFFFF"/>
      </a:lt1>
      <a:dk2>
        <a:srgbClr val="003A79"/>
      </a:dk2>
      <a:lt2>
        <a:srgbClr val="75BC1F"/>
      </a:lt2>
      <a:accent1>
        <a:srgbClr val="007F80"/>
      </a:accent1>
      <a:accent2>
        <a:srgbClr val="C6C7F8"/>
      </a:accent2>
      <a:accent3>
        <a:srgbClr val="FEFE99"/>
      </a:accent3>
      <a:accent4>
        <a:srgbClr val="CC98FE"/>
      </a:accent4>
      <a:accent5>
        <a:srgbClr val="4372C3"/>
      </a:accent5>
      <a:accent6>
        <a:srgbClr val="011588"/>
      </a:accent6>
      <a:hlink>
        <a:srgbClr val="73BC1D"/>
      </a:hlink>
      <a:folHlink>
        <a:srgbClr val="4372C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tlCol="0" anchor="ctr"/>
      <a:lstStyle>
        <a:defPPr algn="ctr">
          <a:defRPr sz="1600" dirty="0" err="1" smtClean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ctr">
          <a:defRPr sz="1600" dirty="0" err="1" smtClean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Heppner - Template PowerPoint - Modèle vierge" id="{F28D0BC2-12F3-4322-A4BD-D3864D918889}" vid="{9F2B330D-15B0-4534-80A5-59319EB89C0F}"/>
    </a:ext>
  </a:extLst>
</a:theme>
</file>

<file path=ppt/theme/theme2.xml><?xml version="1.0" encoding="utf-8"?>
<a:theme xmlns:a="http://schemas.openxmlformats.org/drawingml/2006/main" name="1_0. Template général">
  <a:themeElements>
    <a:clrScheme name="Heppner 2">
      <a:dk1>
        <a:srgbClr val="000000"/>
      </a:dk1>
      <a:lt1>
        <a:srgbClr val="FFFFFF"/>
      </a:lt1>
      <a:dk2>
        <a:srgbClr val="003A79"/>
      </a:dk2>
      <a:lt2>
        <a:srgbClr val="75BC1F"/>
      </a:lt2>
      <a:accent1>
        <a:srgbClr val="007F80"/>
      </a:accent1>
      <a:accent2>
        <a:srgbClr val="C6C7F8"/>
      </a:accent2>
      <a:accent3>
        <a:srgbClr val="FEFE99"/>
      </a:accent3>
      <a:accent4>
        <a:srgbClr val="CC98FE"/>
      </a:accent4>
      <a:accent5>
        <a:srgbClr val="4372C3"/>
      </a:accent5>
      <a:accent6>
        <a:srgbClr val="011588"/>
      </a:accent6>
      <a:hlink>
        <a:srgbClr val="73BC1D"/>
      </a:hlink>
      <a:folHlink>
        <a:srgbClr val="4372C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tlCol="0" anchor="ctr"/>
      <a:lstStyle>
        <a:defPPr algn="ctr">
          <a:defRPr sz="1600" dirty="0" err="1" smtClean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ctr">
          <a:defRPr sz="1600" dirty="0" err="1" smtClean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Heppner - Template PowerPoint - Modèle vierge" id="{F28D0BC2-12F3-4322-A4BD-D3864D918889}" vid="{9F2B330D-15B0-4534-80A5-59319EB89C0F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entaires xmlns="b88f67b9-c041-422b-b347-e9769631e257" xsi:nil="true"/>
    <SharedWithUsers xmlns="0a1421ab-abbb-4768-bea7-ae9bd393e36b">
      <UserInfo>
        <DisplayName>Maria Josep Espinosa</DisplayName>
        <AccountId>1646</AccountId>
        <AccountType/>
      </UserInfo>
      <UserInfo>
        <DisplayName>Daniel Fernández</DisplayName>
        <AccountId>1404</AccountId>
        <AccountType/>
      </UserInfo>
      <UserInfo>
        <DisplayName>Franck POISSON</DisplayName>
        <AccountId>483</AccountId>
        <AccountType/>
      </UserInfo>
      <UserInfo>
        <DisplayName>Bruno GOULET</DisplayName>
        <AccountId>744</AccountId>
        <AccountType/>
      </UserInfo>
      <UserInfo>
        <DisplayName>Justine AGEON</DisplayName>
        <AccountId>1727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204C40D0906647B6FC43D16BA4B9E7" ma:contentTypeVersion="7" ma:contentTypeDescription="Crée un document." ma:contentTypeScope="" ma:versionID="5843d29e21928b18c02f8c08137cccc5">
  <xsd:schema xmlns:xsd="http://www.w3.org/2001/XMLSchema" xmlns:xs="http://www.w3.org/2001/XMLSchema" xmlns:p="http://schemas.microsoft.com/office/2006/metadata/properties" xmlns:ns2="b88f67b9-c041-422b-b347-e9769631e257" xmlns:ns3="0a1421ab-abbb-4768-bea7-ae9bd393e36b" targetNamespace="http://schemas.microsoft.com/office/2006/metadata/properties" ma:root="true" ma:fieldsID="d02bb19d6f9d2b27e26db8c72a4a499b" ns2:_="" ns3:_="">
    <xsd:import namespace="b88f67b9-c041-422b-b347-e9769631e257"/>
    <xsd:import namespace="0a1421ab-abbb-4768-bea7-ae9bd393e36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3:SharedWithUsers" minOccurs="0"/>
                <xsd:element ref="ns3:SharedWithDetails" minOccurs="0"/>
                <xsd:element ref="ns2:Commentair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8f67b9-c041-422b-b347-e9769631e2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Commentaires" ma:index="13" nillable="true" ma:displayName="Commentaires" ma:description="A diffuser au coup par coup tant que le déploiement n'est pas activé. Ecrans et contenus susceptibles d'évoluer régulièrement." ma:format="Dropdown" ma:internalName="Commentaires">
      <xsd:simpleType>
        <xsd:restriction base="dms:Note">
          <xsd:maxLength value="255"/>
        </xsd:restriction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1421ab-abbb-4768-bea7-ae9bd393e36b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A04D0EE-2A38-4DB5-89B4-A944EA8A33B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EE42A11-43F5-4D4D-8153-6D5D7901129D}">
  <ds:schemaRefs>
    <ds:schemaRef ds:uri="http://purl.org/dc/elements/1.1/"/>
    <ds:schemaRef ds:uri="0a1421ab-abbb-4768-bea7-ae9bd393e36b"/>
    <ds:schemaRef ds:uri="http://purl.org/dc/terms/"/>
    <ds:schemaRef ds:uri="http://schemas.microsoft.com/office/2006/metadata/properties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b88f67b9-c041-422b-b347-e9769631e257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AA18CD05-65D3-4F90-941D-5FDA0783F2CC}">
  <ds:schemaRefs>
    <ds:schemaRef ds:uri="0a1421ab-abbb-4768-bea7-ae9bd393e36b"/>
    <ds:schemaRef ds:uri="b88f67b9-c041-422b-b347-e9769631e25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Heppner - Template PowerPoint - Modèle vierge</Template>
  <TotalTime>82</TotalTime>
  <Words>66</Words>
  <Application>Microsoft Office PowerPoint</Application>
  <PresentationFormat>Panorámica</PresentationFormat>
  <Paragraphs>44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Arial</vt:lpstr>
      <vt:lpstr>Calibri</vt:lpstr>
      <vt:lpstr>Univers Condensed</vt:lpstr>
      <vt:lpstr>Verdana</vt:lpstr>
      <vt:lpstr>Verdana </vt:lpstr>
      <vt:lpstr>0. Template général</vt:lpstr>
      <vt:lpstr>1_0. Template général</vt:lpstr>
      <vt:lpstr>                 SERVICIO AGOSTO Francia 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Heppner  en Europe</dc:title>
  <dc:creator>Franck POISSON</dc:creator>
  <cp:lastModifiedBy>Daniel Fernández</cp:lastModifiedBy>
  <cp:revision>46</cp:revision>
  <cp:lastPrinted>2022-04-21T13:16:29Z</cp:lastPrinted>
  <dcterms:created xsi:type="dcterms:W3CDTF">2022-02-08T16:38:47Z</dcterms:created>
  <dcterms:modified xsi:type="dcterms:W3CDTF">2025-07-23T12:54:05Z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0x0101006D204C40D0906647B6FC43D16BA4B9E7</vt:lpwstr>
  </property>
</Properties>
</file>